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32404050" cy="50406300"/>
  <p:notesSz cx="6858000" cy="9144000"/>
  <p:defaultTextStyle>
    <a:defPPr>
      <a:defRPr lang="es-AR"/>
    </a:defPPr>
    <a:lvl1pPr marL="0" algn="l" defTabSz="4728278" rtl="0" eaLnBrk="1" latinLnBrk="0" hangingPunct="1">
      <a:defRPr sz="9300" kern="1200">
        <a:solidFill>
          <a:schemeClr val="tx1"/>
        </a:solidFill>
        <a:latin typeface="+mn-lt"/>
        <a:ea typeface="+mn-ea"/>
        <a:cs typeface="+mn-cs"/>
      </a:defRPr>
    </a:lvl1pPr>
    <a:lvl2pPr marL="2364142" algn="l" defTabSz="4728278" rtl="0" eaLnBrk="1" latinLnBrk="0" hangingPunct="1">
      <a:defRPr sz="9300" kern="1200">
        <a:solidFill>
          <a:schemeClr val="tx1"/>
        </a:solidFill>
        <a:latin typeface="+mn-lt"/>
        <a:ea typeface="+mn-ea"/>
        <a:cs typeface="+mn-cs"/>
      </a:defRPr>
    </a:lvl2pPr>
    <a:lvl3pPr marL="4728278" algn="l" defTabSz="4728278" rtl="0" eaLnBrk="1" latinLnBrk="0" hangingPunct="1">
      <a:defRPr sz="9300" kern="1200">
        <a:solidFill>
          <a:schemeClr val="tx1"/>
        </a:solidFill>
        <a:latin typeface="+mn-lt"/>
        <a:ea typeface="+mn-ea"/>
        <a:cs typeface="+mn-cs"/>
      </a:defRPr>
    </a:lvl3pPr>
    <a:lvl4pPr marL="7092431" algn="l" defTabSz="4728278" rtl="0" eaLnBrk="1" latinLnBrk="0" hangingPunct="1">
      <a:defRPr sz="9300" kern="1200">
        <a:solidFill>
          <a:schemeClr val="tx1"/>
        </a:solidFill>
        <a:latin typeface="+mn-lt"/>
        <a:ea typeface="+mn-ea"/>
        <a:cs typeface="+mn-cs"/>
      </a:defRPr>
    </a:lvl4pPr>
    <a:lvl5pPr marL="9456572" algn="l" defTabSz="4728278" rtl="0" eaLnBrk="1" latinLnBrk="0" hangingPunct="1">
      <a:defRPr sz="9300" kern="1200">
        <a:solidFill>
          <a:schemeClr val="tx1"/>
        </a:solidFill>
        <a:latin typeface="+mn-lt"/>
        <a:ea typeface="+mn-ea"/>
        <a:cs typeface="+mn-cs"/>
      </a:defRPr>
    </a:lvl5pPr>
    <a:lvl6pPr marL="11820714" algn="l" defTabSz="4728278" rtl="0" eaLnBrk="1" latinLnBrk="0" hangingPunct="1">
      <a:defRPr sz="9300" kern="1200">
        <a:solidFill>
          <a:schemeClr val="tx1"/>
        </a:solidFill>
        <a:latin typeface="+mn-lt"/>
        <a:ea typeface="+mn-ea"/>
        <a:cs typeface="+mn-cs"/>
      </a:defRPr>
    </a:lvl6pPr>
    <a:lvl7pPr marL="14184856" algn="l" defTabSz="4728278" rtl="0" eaLnBrk="1" latinLnBrk="0" hangingPunct="1">
      <a:defRPr sz="9300" kern="1200">
        <a:solidFill>
          <a:schemeClr val="tx1"/>
        </a:solidFill>
        <a:latin typeface="+mn-lt"/>
        <a:ea typeface="+mn-ea"/>
        <a:cs typeface="+mn-cs"/>
      </a:defRPr>
    </a:lvl7pPr>
    <a:lvl8pPr marL="16548993" algn="l" defTabSz="4728278" rtl="0" eaLnBrk="1" latinLnBrk="0" hangingPunct="1">
      <a:defRPr sz="9300" kern="1200">
        <a:solidFill>
          <a:schemeClr val="tx1"/>
        </a:solidFill>
        <a:latin typeface="+mn-lt"/>
        <a:ea typeface="+mn-ea"/>
        <a:cs typeface="+mn-cs"/>
      </a:defRPr>
    </a:lvl8pPr>
    <a:lvl9pPr marL="18913135" algn="l" defTabSz="4728278"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00" autoAdjust="0"/>
    <p:restoredTop sz="86323" autoAdjust="0"/>
  </p:normalViewPr>
  <p:slideViewPr>
    <p:cSldViewPr>
      <p:cViewPr>
        <p:scale>
          <a:sx n="60" d="100"/>
          <a:sy n="60" d="100"/>
        </p:scale>
        <p:origin x="-72" y="2844"/>
      </p:cViewPr>
      <p:guideLst>
        <p:guide orient="horz" pos="15876"/>
        <p:guide pos="1020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BE454-EBD7-46A0-B977-A08AB6C29CB9}" type="datetimeFigureOut">
              <a:rPr lang="es-AR" smtClean="0"/>
              <a:pPr/>
              <a:t>20/11/2011</a:t>
            </a:fld>
            <a:endParaRPr lang="es-AR"/>
          </a:p>
        </p:txBody>
      </p:sp>
      <p:sp>
        <p:nvSpPr>
          <p:cNvPr id="4" name="3 Marcador de imagen de diapositiva"/>
          <p:cNvSpPr>
            <a:spLocks noGrp="1" noRot="1" noChangeAspect="1"/>
          </p:cNvSpPr>
          <p:nvPr>
            <p:ph type="sldImg" idx="2"/>
          </p:nvPr>
        </p:nvSpPr>
        <p:spPr>
          <a:xfrm>
            <a:off x="2327275" y="685800"/>
            <a:ext cx="220345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ADF14-89C3-42EA-A19F-46666DF31EA6}" type="slidenum">
              <a:rPr lang="es-AR" smtClean="0"/>
              <a:pPr/>
              <a:t>‹Nº›</a:t>
            </a:fld>
            <a:endParaRPr lang="es-AR"/>
          </a:p>
        </p:txBody>
      </p:sp>
    </p:spTree>
    <p:extLst>
      <p:ext uri="{BB962C8B-B14F-4D97-AF65-F5344CB8AC3E}">
        <p14:creationId xmlns:p14="http://schemas.microsoft.com/office/powerpoint/2010/main" val="1834629517"/>
      </p:ext>
    </p:extLst>
  </p:cSld>
  <p:clrMap bg1="lt1" tx1="dk1" bg2="lt2" tx2="dk2" accent1="accent1" accent2="accent2" accent3="accent3" accent4="accent4" accent5="accent5" accent6="accent6" hlink="hlink" folHlink="folHlink"/>
  <p:notesStyle>
    <a:lvl1pPr marL="0" algn="l" defTabSz="913672" rtl="0" eaLnBrk="1" latinLnBrk="0" hangingPunct="1">
      <a:defRPr sz="1000" kern="1200">
        <a:solidFill>
          <a:schemeClr val="tx1"/>
        </a:solidFill>
        <a:latin typeface="+mn-lt"/>
        <a:ea typeface="+mn-ea"/>
        <a:cs typeface="+mn-cs"/>
      </a:defRPr>
    </a:lvl1pPr>
    <a:lvl2pPr marL="456839" algn="l" defTabSz="913672" rtl="0" eaLnBrk="1" latinLnBrk="0" hangingPunct="1">
      <a:defRPr sz="1000" kern="1200">
        <a:solidFill>
          <a:schemeClr val="tx1"/>
        </a:solidFill>
        <a:latin typeface="+mn-lt"/>
        <a:ea typeface="+mn-ea"/>
        <a:cs typeface="+mn-cs"/>
      </a:defRPr>
    </a:lvl2pPr>
    <a:lvl3pPr marL="913672" algn="l" defTabSz="913672" rtl="0" eaLnBrk="1" latinLnBrk="0" hangingPunct="1">
      <a:defRPr sz="1000" kern="1200">
        <a:solidFill>
          <a:schemeClr val="tx1"/>
        </a:solidFill>
        <a:latin typeface="+mn-lt"/>
        <a:ea typeface="+mn-ea"/>
        <a:cs typeface="+mn-cs"/>
      </a:defRPr>
    </a:lvl3pPr>
    <a:lvl4pPr marL="1370521" algn="l" defTabSz="913672" rtl="0" eaLnBrk="1" latinLnBrk="0" hangingPunct="1">
      <a:defRPr sz="1000" kern="1200">
        <a:solidFill>
          <a:schemeClr val="tx1"/>
        </a:solidFill>
        <a:latin typeface="+mn-lt"/>
        <a:ea typeface="+mn-ea"/>
        <a:cs typeface="+mn-cs"/>
      </a:defRPr>
    </a:lvl4pPr>
    <a:lvl5pPr marL="1827360" algn="l" defTabSz="913672" rtl="0" eaLnBrk="1" latinLnBrk="0" hangingPunct="1">
      <a:defRPr sz="1000" kern="1200">
        <a:solidFill>
          <a:schemeClr val="tx1"/>
        </a:solidFill>
        <a:latin typeface="+mn-lt"/>
        <a:ea typeface="+mn-ea"/>
        <a:cs typeface="+mn-cs"/>
      </a:defRPr>
    </a:lvl5pPr>
    <a:lvl6pPr marL="2284193" algn="l" defTabSz="913672" rtl="0" eaLnBrk="1" latinLnBrk="0" hangingPunct="1">
      <a:defRPr sz="1000" kern="1200">
        <a:solidFill>
          <a:schemeClr val="tx1"/>
        </a:solidFill>
        <a:latin typeface="+mn-lt"/>
        <a:ea typeface="+mn-ea"/>
        <a:cs typeface="+mn-cs"/>
      </a:defRPr>
    </a:lvl6pPr>
    <a:lvl7pPr marL="2741032" algn="l" defTabSz="913672" rtl="0" eaLnBrk="1" latinLnBrk="0" hangingPunct="1">
      <a:defRPr sz="1000" kern="1200">
        <a:solidFill>
          <a:schemeClr val="tx1"/>
        </a:solidFill>
        <a:latin typeface="+mn-lt"/>
        <a:ea typeface="+mn-ea"/>
        <a:cs typeface="+mn-cs"/>
      </a:defRPr>
    </a:lvl7pPr>
    <a:lvl8pPr marL="3197876" algn="l" defTabSz="913672" rtl="0" eaLnBrk="1" latinLnBrk="0" hangingPunct="1">
      <a:defRPr sz="1000" kern="1200">
        <a:solidFill>
          <a:schemeClr val="tx1"/>
        </a:solidFill>
        <a:latin typeface="+mn-lt"/>
        <a:ea typeface="+mn-ea"/>
        <a:cs typeface="+mn-cs"/>
      </a:defRPr>
    </a:lvl8pPr>
    <a:lvl9pPr marL="3654714" algn="l" defTabSz="91367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327275" y="685800"/>
            <a:ext cx="2203450"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001ADF14-89C3-42EA-A19F-46666DF31EA6}" type="slidenum">
              <a:rPr lang="es-AR" smtClean="0"/>
              <a:pPr/>
              <a:t>1</a:t>
            </a:fld>
            <a:endParaRPr lang="es-AR"/>
          </a:p>
        </p:txBody>
      </p:sp>
    </p:spTree>
    <p:extLst>
      <p:ext uri="{BB962C8B-B14F-4D97-AF65-F5344CB8AC3E}">
        <p14:creationId xmlns:p14="http://schemas.microsoft.com/office/powerpoint/2010/main" val="377767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図形 1"/>
          <p:cNvSpPr>
            <a:spLocks noGrp="1"/>
          </p:cNvSpPr>
          <p:nvPr>
            <p:ph type="ctrTitle"/>
          </p:nvPr>
        </p:nvSpPr>
        <p:spPr>
          <a:xfrm>
            <a:off x="3290946" y="14176706"/>
            <a:ext cx="25417008" cy="10804684"/>
          </a:xfrm>
        </p:spPr>
        <p:txBody>
          <a:bodyPr/>
          <a:lstStyle/>
          <a:p>
            <a:r>
              <a:rPr kumimoji="1" lang="es-ES" altLang="ja-JP" smtClean="0"/>
              <a:t>Haga clic para modificar el estilo de título del patrón</a:t>
            </a:r>
            <a:endParaRPr kumimoji="1" lang="ja-JP" altLang="en-US" dirty="0"/>
          </a:p>
        </p:txBody>
      </p:sp>
      <p:sp>
        <p:nvSpPr>
          <p:cNvPr id="8" name="図形 7"/>
          <p:cNvSpPr>
            <a:spLocks noGrp="1"/>
          </p:cNvSpPr>
          <p:nvPr>
            <p:ph type="subTitle" idx="1"/>
          </p:nvPr>
        </p:nvSpPr>
        <p:spPr>
          <a:xfrm>
            <a:off x="4860609" y="26778359"/>
            <a:ext cx="22682835" cy="9451247"/>
          </a:xfrm>
        </p:spPr>
        <p:txBody>
          <a:bodyPr/>
          <a:lstStyle>
            <a:lvl1pPr marL="0" indent="0" algn="ctr">
              <a:buNone/>
              <a:defRPr>
                <a:solidFill>
                  <a:schemeClr val="tx2"/>
                </a:solidFill>
              </a:defRPr>
            </a:lvl1pPr>
            <a:lvl2pPr marL="2365940" indent="0" algn="ctr">
              <a:buNone/>
              <a:defRPr>
                <a:solidFill>
                  <a:schemeClr val="tx1">
                    <a:tint val="75000"/>
                  </a:schemeClr>
                </a:solidFill>
              </a:defRPr>
            </a:lvl2pPr>
            <a:lvl3pPr marL="4731880" indent="0" algn="ctr">
              <a:buNone/>
              <a:defRPr>
                <a:solidFill>
                  <a:schemeClr val="tx1">
                    <a:tint val="75000"/>
                  </a:schemeClr>
                </a:solidFill>
              </a:defRPr>
            </a:lvl3pPr>
            <a:lvl4pPr marL="7097820" indent="0" algn="ctr">
              <a:buNone/>
              <a:defRPr>
                <a:solidFill>
                  <a:schemeClr val="tx1">
                    <a:tint val="75000"/>
                  </a:schemeClr>
                </a:solidFill>
              </a:defRPr>
            </a:lvl4pPr>
            <a:lvl5pPr marL="9463760" indent="0" algn="ctr">
              <a:buNone/>
              <a:defRPr>
                <a:solidFill>
                  <a:schemeClr val="tx1">
                    <a:tint val="75000"/>
                  </a:schemeClr>
                </a:solidFill>
              </a:defRPr>
            </a:lvl5pPr>
            <a:lvl6pPr marL="11829700" indent="0" algn="ctr">
              <a:buNone/>
              <a:defRPr>
                <a:solidFill>
                  <a:schemeClr val="tx1">
                    <a:tint val="75000"/>
                  </a:schemeClr>
                </a:solidFill>
              </a:defRPr>
            </a:lvl6pPr>
            <a:lvl7pPr marL="14195640" indent="0" algn="ctr">
              <a:buNone/>
              <a:defRPr>
                <a:solidFill>
                  <a:schemeClr val="tx1">
                    <a:tint val="75000"/>
                  </a:schemeClr>
                </a:solidFill>
              </a:defRPr>
            </a:lvl7pPr>
            <a:lvl8pPr marL="16561580" indent="0" algn="ctr">
              <a:buNone/>
              <a:defRPr>
                <a:solidFill>
                  <a:schemeClr val="tx1">
                    <a:tint val="75000"/>
                  </a:schemeClr>
                </a:solidFill>
              </a:defRPr>
            </a:lvl8pPr>
            <a:lvl9pPr marL="18927520" indent="0" algn="ctr">
              <a:buNone/>
              <a:defRPr>
                <a:solidFill>
                  <a:schemeClr val="tx1">
                    <a:tint val="75000"/>
                  </a:schemeClr>
                </a:solidFill>
              </a:defRPr>
            </a:lvl9pPr>
          </a:lstStyle>
          <a:p>
            <a:r>
              <a:rPr kumimoji="1" lang="es-ES" altLang="ja-JP" smtClean="0"/>
              <a:t>Haga clic para modificar el estilo de subtítulo del patrón</a:t>
            </a:r>
            <a:endParaRPr kumimoji="1" lang="ja-JP" altLang="en-US" dirty="0"/>
          </a:p>
        </p:txBody>
      </p:sp>
      <p:sp>
        <p:nvSpPr>
          <p:cNvPr id="12" name="図形 11"/>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11" name="図形 10"/>
          <p:cNvSpPr>
            <a:spLocks noGrp="1"/>
          </p:cNvSpPr>
          <p:nvPr>
            <p:ph type="ftr" sz="quarter" idx="11"/>
          </p:nvPr>
        </p:nvSpPr>
        <p:spPr/>
        <p:txBody>
          <a:bodyPr/>
          <a:lstStyle/>
          <a:p>
            <a:endParaRPr lang="es-AR"/>
          </a:p>
        </p:txBody>
      </p:sp>
      <p:sp>
        <p:nvSpPr>
          <p:cNvPr id="18" name="図形 17"/>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図形 1"/>
          <p:cNvSpPr>
            <a:spLocks noGrp="1"/>
          </p:cNvSpPr>
          <p:nvPr>
            <p:ph type="title"/>
          </p:nvPr>
        </p:nvSpPr>
        <p:spPr>
          <a:xfrm>
            <a:off x="2379678" y="2018589"/>
            <a:ext cx="27746060" cy="7432482"/>
          </a:xfrm>
        </p:spPr>
        <p:txBody>
          <a:bodyPr/>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orient="vert" idx="1"/>
          </p:nvPr>
        </p:nvSpPr>
        <p:spPr>
          <a:xfrm>
            <a:off x="2379678" y="9451072"/>
            <a:ext cx="27746060" cy="32029227"/>
          </a:xfrm>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5" name="図形 4"/>
          <p:cNvSpPr>
            <a:spLocks noGrp="1"/>
          </p:cNvSpPr>
          <p:nvPr>
            <p:ph type="ftr" sz="quarter" idx="11"/>
          </p:nvPr>
        </p:nvSpPr>
        <p:spPr/>
        <p:txBody>
          <a:bodyPr/>
          <a:lstStyle/>
          <a:p>
            <a:endParaRPr lang="es-AR"/>
          </a:p>
        </p:txBody>
      </p:sp>
      <p:sp>
        <p:nvSpPr>
          <p:cNvPr id="6" name="図形 5"/>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23543619" y="2100119"/>
            <a:ext cx="6328960" cy="40908608"/>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orient="vert" idx="1"/>
          </p:nvPr>
        </p:nvSpPr>
        <p:spPr>
          <a:xfrm>
            <a:off x="2278313" y="2018607"/>
            <a:ext cx="20674556" cy="41036910"/>
          </a:xfrm>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dt" sz="half" idx="10"/>
          </p:nvPr>
        </p:nvSpPr>
        <p:spPr>
          <a:xfrm>
            <a:off x="2312121" y="46719177"/>
            <a:ext cx="7560945" cy="2683669"/>
          </a:xfrm>
        </p:spPr>
        <p:txBody>
          <a:bodyPr/>
          <a:lstStyle/>
          <a:p>
            <a:fld id="{6589CAB4-4041-4315-B289-7F8D19A7A985}" type="datetimeFigureOut">
              <a:rPr lang="es-AR" smtClean="0"/>
              <a:pPr/>
              <a:t>20/11/2011</a:t>
            </a:fld>
            <a:endParaRPr lang="es-AR"/>
          </a:p>
        </p:txBody>
      </p:sp>
      <p:sp>
        <p:nvSpPr>
          <p:cNvPr id="5" name="図形 4"/>
          <p:cNvSpPr>
            <a:spLocks noGrp="1"/>
          </p:cNvSpPr>
          <p:nvPr>
            <p:ph type="ftr" sz="quarter" idx="11"/>
          </p:nvPr>
        </p:nvSpPr>
        <p:spPr/>
        <p:txBody>
          <a:bodyPr/>
          <a:lstStyle/>
          <a:p>
            <a:endParaRPr lang="es-AR"/>
          </a:p>
        </p:txBody>
      </p:sp>
      <p:sp>
        <p:nvSpPr>
          <p:cNvPr id="6" name="図形 5"/>
          <p:cNvSpPr>
            <a:spLocks noGrp="1"/>
          </p:cNvSpPr>
          <p:nvPr>
            <p:ph type="sldNum" sz="quarter" idx="12"/>
          </p:nvPr>
        </p:nvSpPr>
        <p:spPr>
          <a:xfrm>
            <a:off x="22277828" y="46719177"/>
            <a:ext cx="7560945" cy="2683669"/>
          </a:xfrm>
        </p:spPr>
        <p:txBody>
          <a:bodyPr/>
          <a:lstStyle/>
          <a:p>
            <a:fld id="{D0624ABB-85AE-4DB5-AA9B-C982A204806A}"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5" y="15658628"/>
            <a:ext cx="27543443" cy="10804684"/>
          </a:xfrm>
        </p:spPr>
        <p:txBody>
          <a:bodyPr/>
          <a:lstStyle/>
          <a:p>
            <a:r>
              <a:rPr kumimoji="1" lang="es-ES" altLang="ja-JP" smtClean="0"/>
              <a:t>Haga clic para modificar el estilo de título del patrón</a:t>
            </a:r>
            <a:endParaRPr kumimoji="1" lang="ja-JP" altLang="en-US"/>
          </a:p>
        </p:txBody>
      </p:sp>
      <p:sp>
        <p:nvSpPr>
          <p:cNvPr id="3" name="Subtitle 2"/>
          <p:cNvSpPr>
            <a:spLocks noGrp="1"/>
          </p:cNvSpPr>
          <p:nvPr>
            <p:ph type="subTitle" idx="1"/>
          </p:nvPr>
        </p:nvSpPr>
        <p:spPr>
          <a:xfrm>
            <a:off x="4860609" y="28563570"/>
            <a:ext cx="22682835" cy="12881610"/>
          </a:xfrm>
        </p:spPr>
        <p:txBody>
          <a:bodyPr/>
          <a:lstStyle>
            <a:lvl1pPr marL="0" indent="0" algn="ctr">
              <a:buNone/>
              <a:defRPr>
                <a:solidFill>
                  <a:schemeClr val="tx1">
                    <a:tint val="75000"/>
                  </a:schemeClr>
                </a:solidFill>
              </a:defRPr>
            </a:lvl1pPr>
            <a:lvl2pPr marL="2365940" indent="0" algn="ctr">
              <a:buNone/>
              <a:defRPr>
                <a:solidFill>
                  <a:schemeClr val="tx1">
                    <a:tint val="75000"/>
                  </a:schemeClr>
                </a:solidFill>
              </a:defRPr>
            </a:lvl2pPr>
            <a:lvl3pPr marL="4731880" indent="0" algn="ctr">
              <a:buNone/>
              <a:defRPr>
                <a:solidFill>
                  <a:schemeClr val="tx1">
                    <a:tint val="75000"/>
                  </a:schemeClr>
                </a:solidFill>
              </a:defRPr>
            </a:lvl3pPr>
            <a:lvl4pPr marL="7097820" indent="0" algn="ctr">
              <a:buNone/>
              <a:defRPr>
                <a:solidFill>
                  <a:schemeClr val="tx1">
                    <a:tint val="75000"/>
                  </a:schemeClr>
                </a:solidFill>
              </a:defRPr>
            </a:lvl4pPr>
            <a:lvl5pPr marL="9463760" indent="0" algn="ctr">
              <a:buNone/>
              <a:defRPr>
                <a:solidFill>
                  <a:schemeClr val="tx1">
                    <a:tint val="75000"/>
                  </a:schemeClr>
                </a:solidFill>
              </a:defRPr>
            </a:lvl5pPr>
            <a:lvl6pPr marL="11829700" indent="0" algn="ctr">
              <a:buNone/>
              <a:defRPr>
                <a:solidFill>
                  <a:schemeClr val="tx1">
                    <a:tint val="75000"/>
                  </a:schemeClr>
                </a:solidFill>
              </a:defRPr>
            </a:lvl6pPr>
            <a:lvl7pPr marL="14195640" indent="0" algn="ctr">
              <a:buNone/>
              <a:defRPr>
                <a:solidFill>
                  <a:schemeClr val="tx1">
                    <a:tint val="75000"/>
                  </a:schemeClr>
                </a:solidFill>
              </a:defRPr>
            </a:lvl7pPr>
            <a:lvl8pPr marL="16561580" indent="0" algn="ctr">
              <a:buNone/>
              <a:defRPr>
                <a:solidFill>
                  <a:schemeClr val="tx1">
                    <a:tint val="75000"/>
                  </a:schemeClr>
                </a:solidFill>
              </a:defRPr>
            </a:lvl8pPr>
            <a:lvl9pPr marL="18927520" indent="0" algn="ctr">
              <a:buNone/>
              <a:defRPr>
                <a:solidFill>
                  <a:schemeClr val="tx1">
                    <a:tint val="75000"/>
                  </a:schemeClr>
                </a:solidFill>
              </a:defRPr>
            </a:lvl9pPr>
          </a:lstStyle>
          <a:p>
            <a:r>
              <a:rPr kumimoji="1" lang="es-ES" altLang="ja-JP" smtClean="0"/>
              <a:t>Haga clic para modificar el estilo de subtítulo del patrón</a:t>
            </a:r>
            <a:endParaRPr kumimoji="1" lang="ja-JP" altLang="en-US"/>
          </a:p>
        </p:txBody>
      </p:sp>
      <p:sp>
        <p:nvSpPr>
          <p:cNvPr id="4" name="Date Placeholder 3"/>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idx="1"/>
          </p:nvPr>
        </p:nvSpPr>
        <p:spPr/>
        <p:txBody>
          <a:body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図形 3"/>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5" name="図形 4"/>
          <p:cNvSpPr>
            <a:spLocks noGrp="1"/>
          </p:cNvSpPr>
          <p:nvPr>
            <p:ph type="ftr" sz="quarter" idx="11"/>
          </p:nvPr>
        </p:nvSpPr>
        <p:spPr/>
        <p:txBody>
          <a:bodyPr/>
          <a:lstStyle/>
          <a:p>
            <a:endParaRPr lang="es-AR"/>
          </a:p>
        </p:txBody>
      </p:sp>
      <p:sp>
        <p:nvSpPr>
          <p:cNvPr id="6" name="図形 5"/>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図形 1"/>
          <p:cNvSpPr>
            <a:spLocks noGrp="1"/>
          </p:cNvSpPr>
          <p:nvPr>
            <p:ph type="title"/>
          </p:nvPr>
        </p:nvSpPr>
        <p:spPr>
          <a:xfrm>
            <a:off x="3544106" y="34654401"/>
            <a:ext cx="25569003" cy="6335766"/>
          </a:xfrm>
        </p:spPr>
        <p:txBody>
          <a:bodyPr anchor="t"/>
          <a:lstStyle>
            <a:lvl1pPr algn="l">
              <a:defRPr sz="20700" b="1" cap="all"/>
            </a:lvl1pPr>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idx="1"/>
          </p:nvPr>
        </p:nvSpPr>
        <p:spPr>
          <a:xfrm>
            <a:off x="3544108" y="21002596"/>
            <a:ext cx="25569000" cy="13126733"/>
          </a:xfrm>
        </p:spPr>
        <p:txBody>
          <a:bodyPr anchor="b"/>
          <a:lstStyle>
            <a:lvl1pPr marL="0" indent="0">
              <a:buNone/>
              <a:defRPr sz="10400">
                <a:solidFill>
                  <a:schemeClr val="tx2"/>
                </a:solidFill>
              </a:defRPr>
            </a:lvl1pPr>
            <a:lvl2pPr marL="2365940" indent="0">
              <a:buNone/>
              <a:defRPr sz="9300">
                <a:solidFill>
                  <a:schemeClr val="tx2"/>
                </a:solidFill>
              </a:defRPr>
            </a:lvl2pPr>
            <a:lvl3pPr marL="4731880" indent="0">
              <a:buNone/>
              <a:defRPr sz="8300">
                <a:solidFill>
                  <a:schemeClr val="tx2"/>
                </a:solidFill>
              </a:defRPr>
            </a:lvl3pPr>
            <a:lvl4pPr marL="7097820" indent="0">
              <a:buNone/>
              <a:defRPr sz="7200">
                <a:solidFill>
                  <a:schemeClr val="tx2"/>
                </a:solidFill>
              </a:defRPr>
            </a:lvl4pPr>
            <a:lvl5pPr marL="9463760" indent="0">
              <a:buNone/>
              <a:defRPr sz="7200">
                <a:solidFill>
                  <a:schemeClr val="tx2"/>
                </a:solidFill>
              </a:defRPr>
            </a:lvl5pPr>
            <a:lvl6pPr marL="11829700" indent="0">
              <a:buNone/>
              <a:defRPr sz="7200">
                <a:solidFill>
                  <a:schemeClr val="tx1">
                    <a:tint val="75000"/>
                  </a:schemeClr>
                </a:solidFill>
              </a:defRPr>
            </a:lvl6pPr>
            <a:lvl7pPr marL="14195640" indent="0">
              <a:buNone/>
              <a:defRPr sz="7200">
                <a:solidFill>
                  <a:schemeClr val="tx1">
                    <a:tint val="75000"/>
                  </a:schemeClr>
                </a:solidFill>
              </a:defRPr>
            </a:lvl7pPr>
            <a:lvl8pPr marL="16561580" indent="0">
              <a:buNone/>
              <a:defRPr sz="7200">
                <a:solidFill>
                  <a:schemeClr val="tx1">
                    <a:tint val="75000"/>
                  </a:schemeClr>
                </a:solidFill>
              </a:defRPr>
            </a:lvl8pPr>
            <a:lvl9pPr marL="18927520" indent="0">
              <a:buNone/>
              <a:defRPr sz="7200">
                <a:solidFill>
                  <a:schemeClr val="tx1">
                    <a:tint val="75000"/>
                  </a:schemeClr>
                </a:solidFill>
              </a:defRPr>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fld id="{6589CAB4-4041-4315-B289-7F8D19A7A985}" type="datetimeFigureOut">
              <a:rPr lang="es-AR" smtClean="0"/>
              <a:pPr/>
              <a:t>20/11/2011</a:t>
            </a:fld>
            <a:endParaRPr lang="es-AR"/>
          </a:p>
        </p:txBody>
      </p:sp>
      <p:sp>
        <p:nvSpPr>
          <p:cNvPr id="5" name="図形 4"/>
          <p:cNvSpPr>
            <a:spLocks noGrp="1"/>
          </p:cNvSpPr>
          <p:nvPr>
            <p:ph type="ftr" sz="quarter" idx="11"/>
          </p:nvPr>
        </p:nvSpPr>
        <p:spPr/>
        <p:txBody>
          <a:bodyPr/>
          <a:lstStyle/>
          <a:p>
            <a:endParaRPr lang="es-AR"/>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fld id="{D0624ABB-85AE-4DB5-AA9B-C982A204806A}"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sz="half" idx="1"/>
          </p:nvPr>
        </p:nvSpPr>
        <p:spPr>
          <a:xfrm>
            <a:off x="1620203" y="11761474"/>
            <a:ext cx="14311789" cy="33265828"/>
          </a:xfrm>
        </p:spPr>
        <p:txBody>
          <a:bodyPr/>
          <a:lstStyle>
            <a:lvl1pPr>
              <a:defRPr sz="14500"/>
            </a:lvl1pPr>
            <a:lvl2pPr>
              <a:defRPr sz="12400"/>
            </a:lvl2pPr>
            <a:lvl3pPr>
              <a:defRPr sz="10400"/>
            </a:lvl3pPr>
            <a:lvl4pPr>
              <a:defRPr sz="9300"/>
            </a:lvl4pPr>
            <a:lvl5pPr>
              <a:defRPr sz="9300"/>
            </a:lvl5pPr>
            <a:lvl6pPr>
              <a:defRPr sz="9300"/>
            </a:lvl6pPr>
            <a:lvl7pPr>
              <a:defRPr sz="9300"/>
            </a:lvl7pPr>
            <a:lvl8pPr>
              <a:defRPr sz="9300"/>
            </a:lvl8pPr>
            <a:lvl9pPr>
              <a:defRPr sz="93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図形 3"/>
          <p:cNvSpPr>
            <a:spLocks noGrp="1"/>
          </p:cNvSpPr>
          <p:nvPr>
            <p:ph sz="half" idx="2"/>
          </p:nvPr>
        </p:nvSpPr>
        <p:spPr>
          <a:xfrm>
            <a:off x="16472060" y="11761474"/>
            <a:ext cx="14311789" cy="33265828"/>
          </a:xfrm>
        </p:spPr>
        <p:txBody>
          <a:bodyPr/>
          <a:lstStyle>
            <a:lvl1pPr>
              <a:defRPr sz="14500"/>
            </a:lvl1pPr>
            <a:lvl2pPr>
              <a:defRPr sz="12400"/>
            </a:lvl2pPr>
            <a:lvl3pPr>
              <a:defRPr sz="10400"/>
            </a:lvl3pPr>
            <a:lvl4pPr>
              <a:defRPr sz="9300"/>
            </a:lvl4pPr>
            <a:lvl5pPr>
              <a:defRPr sz="9300"/>
            </a:lvl5pPr>
            <a:lvl6pPr>
              <a:defRPr sz="9300"/>
            </a:lvl6pPr>
            <a:lvl7pPr>
              <a:defRPr sz="9300"/>
            </a:lvl7pPr>
            <a:lvl8pPr>
              <a:defRPr sz="9300"/>
            </a:lvl8pPr>
            <a:lvl9pPr>
              <a:defRPr sz="93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5" name="図形 4"/>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6" name="図形 5"/>
          <p:cNvSpPr>
            <a:spLocks noGrp="1"/>
          </p:cNvSpPr>
          <p:nvPr>
            <p:ph type="ftr" sz="quarter" idx="11"/>
          </p:nvPr>
        </p:nvSpPr>
        <p:spPr/>
        <p:txBody>
          <a:bodyPr/>
          <a:lstStyle/>
          <a:p>
            <a:endParaRPr lang="es-AR"/>
          </a:p>
        </p:txBody>
      </p:sp>
      <p:sp>
        <p:nvSpPr>
          <p:cNvPr id="7" name="図形 6"/>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kumimoji="1" lang="es-ES" altLang="ja-JP" smtClean="0"/>
              <a:t>Haga clic para modificar el estilo de título del patrón</a:t>
            </a:r>
            <a:endParaRPr kumimoji="1" lang="ja-JP" altLang="en-US"/>
          </a:p>
        </p:txBody>
      </p:sp>
      <p:sp>
        <p:nvSpPr>
          <p:cNvPr id="3" name="図形 2"/>
          <p:cNvSpPr>
            <a:spLocks noGrp="1"/>
          </p:cNvSpPr>
          <p:nvPr>
            <p:ph type="body" idx="1"/>
          </p:nvPr>
        </p:nvSpPr>
        <p:spPr>
          <a:xfrm>
            <a:off x="1620203" y="11283081"/>
            <a:ext cx="14317416" cy="4702251"/>
          </a:xfrm>
        </p:spPr>
        <p:txBody>
          <a:bodyPr anchor="b"/>
          <a:lstStyle>
            <a:lvl1pPr marL="0" indent="0">
              <a:buNone/>
              <a:defRPr sz="12400" b="1"/>
            </a:lvl1pPr>
            <a:lvl2pPr marL="2365940" indent="0">
              <a:buNone/>
              <a:defRPr sz="10400" b="1"/>
            </a:lvl2pPr>
            <a:lvl3pPr marL="4731880" indent="0">
              <a:buNone/>
              <a:defRPr sz="9300" b="1"/>
            </a:lvl3pPr>
            <a:lvl4pPr marL="7097820" indent="0">
              <a:buNone/>
              <a:defRPr sz="8300" b="1"/>
            </a:lvl4pPr>
            <a:lvl5pPr marL="9463760" indent="0">
              <a:buNone/>
              <a:defRPr sz="8300" b="1"/>
            </a:lvl5pPr>
            <a:lvl6pPr marL="11829700" indent="0">
              <a:buNone/>
              <a:defRPr sz="8300" b="1"/>
            </a:lvl6pPr>
            <a:lvl7pPr marL="14195640" indent="0">
              <a:buNone/>
              <a:defRPr sz="8300" b="1"/>
            </a:lvl7pPr>
            <a:lvl8pPr marL="16561580" indent="0">
              <a:buNone/>
              <a:defRPr sz="8300" b="1"/>
            </a:lvl8pPr>
            <a:lvl9pPr marL="18927520" indent="0">
              <a:buNone/>
              <a:defRPr sz="8300" b="1"/>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4" name="図形 3"/>
          <p:cNvSpPr>
            <a:spLocks noGrp="1"/>
          </p:cNvSpPr>
          <p:nvPr>
            <p:ph sz="half" idx="2"/>
          </p:nvPr>
        </p:nvSpPr>
        <p:spPr>
          <a:xfrm>
            <a:off x="1620203" y="15985332"/>
            <a:ext cx="14317416" cy="29041967"/>
          </a:xfrm>
        </p:spPr>
        <p:txBody>
          <a:bodyPr/>
          <a:lstStyle>
            <a:lvl1pPr>
              <a:defRPr sz="12400"/>
            </a:lvl1pPr>
            <a:lvl2pPr>
              <a:defRPr sz="10400"/>
            </a:lvl2pPr>
            <a:lvl3pPr>
              <a:defRPr sz="9300"/>
            </a:lvl3pPr>
            <a:lvl4pPr>
              <a:defRPr sz="8300"/>
            </a:lvl4pPr>
            <a:lvl5pPr>
              <a:defRPr sz="8300"/>
            </a:lvl5pPr>
            <a:lvl6pPr>
              <a:defRPr sz="8300"/>
            </a:lvl6pPr>
            <a:lvl7pPr>
              <a:defRPr sz="8300"/>
            </a:lvl7pPr>
            <a:lvl8pPr>
              <a:defRPr sz="8300"/>
            </a:lvl8pPr>
            <a:lvl9pPr>
              <a:defRPr sz="83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5" name="図形 4"/>
          <p:cNvSpPr>
            <a:spLocks noGrp="1"/>
          </p:cNvSpPr>
          <p:nvPr>
            <p:ph type="body" sz="quarter" idx="3"/>
          </p:nvPr>
        </p:nvSpPr>
        <p:spPr>
          <a:xfrm>
            <a:off x="16460810" y="11283081"/>
            <a:ext cx="14323040" cy="4702251"/>
          </a:xfrm>
        </p:spPr>
        <p:txBody>
          <a:bodyPr anchor="b"/>
          <a:lstStyle>
            <a:lvl1pPr marL="0" indent="0">
              <a:buNone/>
              <a:defRPr sz="12400" b="1"/>
            </a:lvl1pPr>
            <a:lvl2pPr marL="2365940" indent="0">
              <a:buNone/>
              <a:defRPr sz="10400" b="1"/>
            </a:lvl2pPr>
            <a:lvl3pPr marL="4731880" indent="0">
              <a:buNone/>
              <a:defRPr sz="9300" b="1"/>
            </a:lvl3pPr>
            <a:lvl4pPr marL="7097820" indent="0">
              <a:buNone/>
              <a:defRPr sz="8300" b="1"/>
            </a:lvl4pPr>
            <a:lvl5pPr marL="9463760" indent="0">
              <a:buNone/>
              <a:defRPr sz="8300" b="1"/>
            </a:lvl5pPr>
            <a:lvl6pPr marL="11829700" indent="0">
              <a:buNone/>
              <a:defRPr sz="8300" b="1"/>
            </a:lvl6pPr>
            <a:lvl7pPr marL="14195640" indent="0">
              <a:buNone/>
              <a:defRPr sz="8300" b="1"/>
            </a:lvl7pPr>
            <a:lvl8pPr marL="16561580" indent="0">
              <a:buNone/>
              <a:defRPr sz="8300" b="1"/>
            </a:lvl8pPr>
            <a:lvl9pPr marL="18927520" indent="0">
              <a:buNone/>
              <a:defRPr sz="8300" b="1"/>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6" name="図形 5"/>
          <p:cNvSpPr>
            <a:spLocks noGrp="1"/>
          </p:cNvSpPr>
          <p:nvPr>
            <p:ph sz="quarter" idx="4"/>
          </p:nvPr>
        </p:nvSpPr>
        <p:spPr>
          <a:xfrm>
            <a:off x="16460810" y="15985332"/>
            <a:ext cx="14323040" cy="29041967"/>
          </a:xfrm>
        </p:spPr>
        <p:txBody>
          <a:bodyPr/>
          <a:lstStyle>
            <a:lvl1pPr>
              <a:defRPr sz="12400"/>
            </a:lvl1pPr>
            <a:lvl2pPr>
              <a:defRPr sz="10400"/>
            </a:lvl2pPr>
            <a:lvl3pPr>
              <a:defRPr sz="9300"/>
            </a:lvl3pPr>
            <a:lvl4pPr>
              <a:defRPr sz="8300"/>
            </a:lvl4pPr>
            <a:lvl5pPr>
              <a:defRPr sz="8300"/>
            </a:lvl5pPr>
            <a:lvl6pPr>
              <a:defRPr sz="8300"/>
            </a:lvl6pPr>
            <a:lvl7pPr>
              <a:defRPr sz="8300"/>
            </a:lvl7pPr>
            <a:lvl8pPr>
              <a:defRPr sz="8300"/>
            </a:lvl8pPr>
            <a:lvl9pPr>
              <a:defRPr sz="83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7" name="図形 6"/>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8" name="図形 7"/>
          <p:cNvSpPr>
            <a:spLocks noGrp="1"/>
          </p:cNvSpPr>
          <p:nvPr>
            <p:ph type="ftr" sz="quarter" idx="11"/>
          </p:nvPr>
        </p:nvSpPr>
        <p:spPr/>
        <p:txBody>
          <a:bodyPr/>
          <a:lstStyle/>
          <a:p>
            <a:endParaRPr lang="es-AR"/>
          </a:p>
        </p:txBody>
      </p:sp>
      <p:sp>
        <p:nvSpPr>
          <p:cNvPr id="9" name="図形 8"/>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図形 1"/>
          <p:cNvSpPr>
            <a:spLocks noGrp="1"/>
          </p:cNvSpPr>
          <p:nvPr>
            <p:ph type="title"/>
          </p:nvPr>
        </p:nvSpPr>
        <p:spPr>
          <a:xfrm>
            <a:off x="5923895" y="33604260"/>
            <a:ext cx="22682892" cy="6825842"/>
          </a:xfrm>
        </p:spPr>
        <p:txBody>
          <a:bodyPr/>
          <a:lstStyle/>
          <a:p>
            <a:r>
              <a:rPr kumimoji="1" lang="es-ES" altLang="ja-JP" smtClean="0"/>
              <a:t>Haga clic para modificar el estilo de título del patrón</a:t>
            </a:r>
            <a:endParaRPr kumimoji="1" lang="ja-JP" altLang="en-US" dirty="0"/>
          </a:p>
        </p:txBody>
      </p:sp>
      <p:sp>
        <p:nvSpPr>
          <p:cNvPr id="3" name="図形 2"/>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4" name="図形 3"/>
          <p:cNvSpPr>
            <a:spLocks noGrp="1"/>
          </p:cNvSpPr>
          <p:nvPr>
            <p:ph type="ftr" sz="quarter" idx="11"/>
          </p:nvPr>
        </p:nvSpPr>
        <p:spPr/>
        <p:txBody>
          <a:bodyPr/>
          <a:lstStyle/>
          <a:p>
            <a:endParaRPr lang="es-AR"/>
          </a:p>
        </p:txBody>
      </p:sp>
      <p:sp>
        <p:nvSpPr>
          <p:cNvPr id="5" name="図形 4"/>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3" name="図形 2"/>
          <p:cNvSpPr>
            <a:spLocks noGrp="1"/>
          </p:cNvSpPr>
          <p:nvPr>
            <p:ph type="ftr" sz="quarter" idx="11"/>
          </p:nvPr>
        </p:nvSpPr>
        <p:spPr/>
        <p:txBody>
          <a:bodyPr/>
          <a:lstStyle/>
          <a:p>
            <a:endParaRPr lang="es-AR"/>
          </a:p>
        </p:txBody>
      </p:sp>
      <p:sp>
        <p:nvSpPr>
          <p:cNvPr id="4" name="図形 3"/>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図形 1"/>
          <p:cNvSpPr>
            <a:spLocks noGrp="1"/>
          </p:cNvSpPr>
          <p:nvPr>
            <p:ph type="title"/>
          </p:nvPr>
        </p:nvSpPr>
        <p:spPr>
          <a:xfrm>
            <a:off x="1620205" y="2006918"/>
            <a:ext cx="10660709" cy="8541068"/>
          </a:xfrm>
        </p:spPr>
        <p:txBody>
          <a:bodyPr anchor="b"/>
          <a:lstStyle>
            <a:lvl1pPr algn="l">
              <a:defRPr sz="10400" b="1"/>
            </a:lvl1pPr>
          </a:lstStyle>
          <a:p>
            <a:r>
              <a:rPr kumimoji="1" lang="es-ES" altLang="ja-JP" smtClean="0"/>
              <a:t>Haga clic para modificar el estilo de título del patrón</a:t>
            </a:r>
            <a:endParaRPr kumimoji="1" lang="ja-JP" altLang="en-US"/>
          </a:p>
        </p:txBody>
      </p:sp>
      <p:sp>
        <p:nvSpPr>
          <p:cNvPr id="3" name="図形 2"/>
          <p:cNvSpPr>
            <a:spLocks noGrp="1"/>
          </p:cNvSpPr>
          <p:nvPr>
            <p:ph idx="1"/>
          </p:nvPr>
        </p:nvSpPr>
        <p:spPr>
          <a:xfrm>
            <a:off x="12669083" y="10501221"/>
            <a:ext cx="18114764" cy="34526088"/>
          </a:xfrm>
        </p:spPr>
        <p:txBody>
          <a:bodyPr/>
          <a:lstStyle>
            <a:lvl1pPr>
              <a:defRPr sz="16600"/>
            </a:lvl1pPr>
            <a:lvl2pPr>
              <a:defRPr sz="14500"/>
            </a:lvl2pPr>
            <a:lvl3pPr>
              <a:defRPr sz="12400"/>
            </a:lvl3pPr>
            <a:lvl4pPr>
              <a:defRPr sz="10400"/>
            </a:lvl4pPr>
            <a:lvl5pPr>
              <a:defRPr sz="10400"/>
            </a:lvl5pPr>
            <a:lvl6pPr>
              <a:defRPr sz="10400"/>
            </a:lvl6pPr>
            <a:lvl7pPr>
              <a:defRPr sz="10400"/>
            </a:lvl7pPr>
            <a:lvl8pPr>
              <a:defRPr sz="10400"/>
            </a:lvl8pPr>
            <a:lvl9pPr>
              <a:defRPr sz="104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body" sz="half" idx="2"/>
          </p:nvPr>
        </p:nvSpPr>
        <p:spPr>
          <a:xfrm>
            <a:off x="1620205" y="10547990"/>
            <a:ext cx="10660709" cy="34479313"/>
          </a:xfrm>
        </p:spPr>
        <p:txBody>
          <a:bodyPr/>
          <a:lstStyle>
            <a:lvl1pPr marL="0" indent="0">
              <a:buNone/>
              <a:defRPr sz="7200"/>
            </a:lvl1pPr>
            <a:lvl2pPr marL="2365940" indent="0">
              <a:buNone/>
              <a:defRPr sz="6200"/>
            </a:lvl2pPr>
            <a:lvl3pPr marL="4731880" indent="0">
              <a:buNone/>
              <a:defRPr sz="5200"/>
            </a:lvl3pPr>
            <a:lvl4pPr marL="7097820" indent="0">
              <a:buNone/>
              <a:defRPr sz="4700"/>
            </a:lvl4pPr>
            <a:lvl5pPr marL="9463760" indent="0">
              <a:buNone/>
              <a:defRPr sz="4700"/>
            </a:lvl5pPr>
            <a:lvl6pPr marL="11829700" indent="0">
              <a:buNone/>
              <a:defRPr sz="4700"/>
            </a:lvl6pPr>
            <a:lvl7pPr marL="14195640" indent="0">
              <a:buNone/>
              <a:defRPr sz="4700"/>
            </a:lvl7pPr>
            <a:lvl8pPr marL="16561580" indent="0">
              <a:buNone/>
              <a:defRPr sz="4700"/>
            </a:lvl8pPr>
            <a:lvl9pPr marL="18927520" indent="0">
              <a:buNone/>
              <a:defRPr sz="47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5" name="図形 4"/>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6" name="図形 5"/>
          <p:cNvSpPr>
            <a:spLocks noGrp="1"/>
          </p:cNvSpPr>
          <p:nvPr>
            <p:ph type="ftr" sz="quarter" idx="11"/>
          </p:nvPr>
        </p:nvSpPr>
        <p:spPr/>
        <p:txBody>
          <a:bodyPr/>
          <a:lstStyle/>
          <a:p>
            <a:endParaRPr lang="es-AR"/>
          </a:p>
        </p:txBody>
      </p:sp>
      <p:sp>
        <p:nvSpPr>
          <p:cNvPr id="7" name="図形 6"/>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図形 1"/>
          <p:cNvSpPr>
            <a:spLocks noGrp="1"/>
          </p:cNvSpPr>
          <p:nvPr>
            <p:ph type="title"/>
          </p:nvPr>
        </p:nvSpPr>
        <p:spPr>
          <a:xfrm>
            <a:off x="6351421" y="36859619"/>
            <a:ext cx="19442430" cy="3045473"/>
          </a:xfrm>
        </p:spPr>
        <p:txBody>
          <a:bodyPr anchor="b"/>
          <a:lstStyle>
            <a:lvl1pPr algn="ctr">
              <a:defRPr sz="10400" b="1"/>
            </a:lvl1pPr>
          </a:lstStyle>
          <a:p>
            <a:r>
              <a:rPr kumimoji="1" lang="es-ES" altLang="ja-JP" smtClean="0"/>
              <a:t>Haga clic para modificar el estilo de título del patrón</a:t>
            </a:r>
            <a:endParaRPr kumimoji="1" lang="ja-JP" altLang="en-US" dirty="0"/>
          </a:p>
        </p:txBody>
      </p:sp>
      <p:sp>
        <p:nvSpPr>
          <p:cNvPr id="3" name="正方形/長方形 2"/>
          <p:cNvSpPr>
            <a:spLocks noGrp="1"/>
          </p:cNvSpPr>
          <p:nvPr>
            <p:ph type="pic" idx="1"/>
          </p:nvPr>
        </p:nvSpPr>
        <p:spPr>
          <a:xfrm>
            <a:off x="6351421" y="5460756"/>
            <a:ext cx="19442430" cy="3024378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a:lstStyle>
            <a:lvl1pPr marL="0" indent="0">
              <a:buNone/>
              <a:defRPr sz="16600"/>
            </a:lvl1pPr>
            <a:lvl2pPr marL="2365940" indent="0">
              <a:buNone/>
              <a:defRPr sz="14500"/>
            </a:lvl2pPr>
            <a:lvl3pPr marL="4731880" indent="0">
              <a:buNone/>
              <a:defRPr sz="12400"/>
            </a:lvl3pPr>
            <a:lvl4pPr marL="7097820" indent="0">
              <a:buNone/>
              <a:defRPr sz="10400"/>
            </a:lvl4pPr>
            <a:lvl5pPr marL="9463760" indent="0">
              <a:buNone/>
              <a:defRPr sz="10400"/>
            </a:lvl5pPr>
            <a:lvl6pPr marL="11829700" indent="0">
              <a:buNone/>
              <a:defRPr sz="10400"/>
            </a:lvl6pPr>
            <a:lvl7pPr marL="14195640" indent="0">
              <a:buNone/>
              <a:defRPr sz="10400"/>
            </a:lvl7pPr>
            <a:lvl8pPr marL="16561580" indent="0">
              <a:buNone/>
              <a:defRPr sz="10400"/>
            </a:lvl8pPr>
            <a:lvl9pPr marL="18927520" indent="0">
              <a:buNone/>
              <a:defRPr sz="10400"/>
            </a:lvl9pPr>
          </a:lstStyle>
          <a:p>
            <a:r>
              <a:rPr kumimoji="1" lang="es-ES" altLang="ja-JP" smtClean="0"/>
              <a:t>Haga clic en el icono para agregar una imagen</a:t>
            </a:r>
            <a:endParaRPr kumimoji="1" lang="ja-JP" altLang="en-US" dirty="0"/>
          </a:p>
        </p:txBody>
      </p:sp>
      <p:sp>
        <p:nvSpPr>
          <p:cNvPr id="4" name="図形 3"/>
          <p:cNvSpPr>
            <a:spLocks noGrp="1"/>
          </p:cNvSpPr>
          <p:nvPr>
            <p:ph type="body" sz="half" idx="2"/>
          </p:nvPr>
        </p:nvSpPr>
        <p:spPr>
          <a:xfrm>
            <a:off x="6351421" y="40290187"/>
            <a:ext cx="19442430" cy="5915736"/>
          </a:xfrm>
        </p:spPr>
        <p:txBody>
          <a:bodyPr/>
          <a:lstStyle>
            <a:lvl1pPr marL="0" indent="0" algn="ctr">
              <a:buNone/>
              <a:defRPr sz="7200"/>
            </a:lvl1pPr>
            <a:lvl2pPr marL="2365940" indent="0" algn="ctr">
              <a:buNone/>
              <a:defRPr sz="6200"/>
            </a:lvl2pPr>
            <a:lvl3pPr marL="4731880" indent="0" algn="ctr">
              <a:buNone/>
              <a:defRPr sz="5200"/>
            </a:lvl3pPr>
            <a:lvl4pPr marL="7097820" indent="0" algn="ctr">
              <a:buNone/>
              <a:defRPr sz="4700"/>
            </a:lvl4pPr>
            <a:lvl5pPr marL="9463760" indent="0" algn="ctr">
              <a:buNone/>
              <a:defRPr sz="4700"/>
            </a:lvl5pPr>
            <a:lvl6pPr marL="11829700" indent="0">
              <a:buNone/>
              <a:defRPr sz="4700"/>
            </a:lvl6pPr>
            <a:lvl7pPr marL="14195640" indent="0">
              <a:buNone/>
              <a:defRPr sz="4700"/>
            </a:lvl7pPr>
            <a:lvl8pPr marL="16561580" indent="0">
              <a:buNone/>
              <a:defRPr sz="4700"/>
            </a:lvl8pPr>
            <a:lvl9pPr marL="18927520" indent="0">
              <a:buNone/>
              <a:defRPr sz="47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
        <p:nvSpPr>
          <p:cNvPr id="5" name="図形 4"/>
          <p:cNvSpPr>
            <a:spLocks noGrp="1"/>
          </p:cNvSpPr>
          <p:nvPr>
            <p:ph type="dt" sz="half" idx="10"/>
          </p:nvPr>
        </p:nvSpPr>
        <p:spPr/>
        <p:txBody>
          <a:bodyPr/>
          <a:lstStyle/>
          <a:p>
            <a:fld id="{6589CAB4-4041-4315-B289-7F8D19A7A985}" type="datetimeFigureOut">
              <a:rPr lang="es-AR" smtClean="0"/>
              <a:pPr/>
              <a:t>20/11/2011</a:t>
            </a:fld>
            <a:endParaRPr lang="es-AR"/>
          </a:p>
        </p:txBody>
      </p:sp>
      <p:sp>
        <p:nvSpPr>
          <p:cNvPr id="6" name="図形 5"/>
          <p:cNvSpPr>
            <a:spLocks noGrp="1"/>
          </p:cNvSpPr>
          <p:nvPr>
            <p:ph type="ftr" sz="quarter" idx="11"/>
          </p:nvPr>
        </p:nvSpPr>
        <p:spPr/>
        <p:txBody>
          <a:bodyPr/>
          <a:lstStyle/>
          <a:p>
            <a:endParaRPr lang="es-AR"/>
          </a:p>
        </p:txBody>
      </p:sp>
      <p:sp>
        <p:nvSpPr>
          <p:cNvPr id="7" name="図形 6"/>
          <p:cNvSpPr>
            <a:spLocks noGrp="1"/>
          </p:cNvSpPr>
          <p:nvPr>
            <p:ph type="sldNum" sz="quarter" idx="12"/>
          </p:nvPr>
        </p:nvSpPr>
        <p:spPr/>
        <p:txBody>
          <a:bodyPr/>
          <a:lstStyle/>
          <a:p>
            <a:fld id="{D0624ABB-85AE-4DB5-AA9B-C982A204806A}"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8" name="正方形/長方形 17"/>
          <p:cNvSpPr>
            <a:spLocks noGrp="1"/>
          </p:cNvSpPr>
          <p:nvPr>
            <p:ph type="body" idx="1"/>
          </p:nvPr>
        </p:nvSpPr>
        <p:spPr>
          <a:xfrm>
            <a:off x="1620204" y="11761474"/>
            <a:ext cx="29163645" cy="33265828"/>
          </a:xfrm>
          <a:prstGeom prst="rect">
            <a:avLst/>
          </a:prstGeom>
        </p:spPr>
        <p:txBody>
          <a:bodyPr vert="horz" lIns="473188" tIns="236594" rIns="473188" bIns="236594"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endParaRPr kumimoji="1" lang="ja-JP" altLang="en-US" dirty="0"/>
          </a:p>
        </p:txBody>
      </p:sp>
      <p:sp>
        <p:nvSpPr>
          <p:cNvPr id="29" name="正方形/長方形 28"/>
          <p:cNvSpPr>
            <a:spLocks noGrp="1"/>
          </p:cNvSpPr>
          <p:nvPr>
            <p:ph type="dt" sz="half" idx="2"/>
          </p:nvPr>
        </p:nvSpPr>
        <p:spPr>
          <a:xfrm>
            <a:off x="1620204" y="46719177"/>
            <a:ext cx="7560945" cy="2683669"/>
          </a:xfrm>
          <a:prstGeom prst="rect">
            <a:avLst/>
          </a:prstGeom>
        </p:spPr>
        <p:txBody>
          <a:bodyPr vert="horz" lIns="473188" tIns="236594" rIns="473188" bIns="236594" rtlCol="0" anchor="ctr"/>
          <a:lstStyle>
            <a:lvl1pPr algn="l">
              <a:defRPr sz="6200">
                <a:solidFill>
                  <a:schemeClr val="bg1"/>
                </a:solidFill>
              </a:defRPr>
            </a:lvl1pPr>
          </a:lstStyle>
          <a:p>
            <a:fld id="{6589CAB4-4041-4315-B289-7F8D19A7A985}" type="datetimeFigureOut">
              <a:rPr lang="es-AR" smtClean="0"/>
              <a:pPr/>
              <a:t>20/11/2011</a:t>
            </a:fld>
            <a:endParaRPr lang="es-AR"/>
          </a:p>
        </p:txBody>
      </p:sp>
      <p:sp>
        <p:nvSpPr>
          <p:cNvPr id="4" name="正方形/長方形 3"/>
          <p:cNvSpPr>
            <a:spLocks noGrp="1"/>
          </p:cNvSpPr>
          <p:nvPr>
            <p:ph type="ftr" sz="quarter" idx="3"/>
          </p:nvPr>
        </p:nvSpPr>
        <p:spPr>
          <a:xfrm>
            <a:off x="11071385" y="46719177"/>
            <a:ext cx="10261283" cy="2683669"/>
          </a:xfrm>
          <a:prstGeom prst="rect">
            <a:avLst/>
          </a:prstGeom>
        </p:spPr>
        <p:txBody>
          <a:bodyPr vert="horz" lIns="473188" tIns="236594" rIns="473188" bIns="236594" rtlCol="0" anchor="ctr"/>
          <a:lstStyle>
            <a:lvl1pPr algn="ctr">
              <a:defRPr sz="6200">
                <a:solidFill>
                  <a:schemeClr val="tx1">
                    <a:tint val="75000"/>
                  </a:schemeClr>
                </a:solidFill>
              </a:defRPr>
            </a:lvl1pPr>
          </a:lstStyle>
          <a:p>
            <a:endParaRPr lang="es-AR"/>
          </a:p>
        </p:txBody>
      </p:sp>
      <p:sp>
        <p:nvSpPr>
          <p:cNvPr id="10" name="正方形/長方形 9"/>
          <p:cNvSpPr>
            <a:spLocks noGrp="1"/>
          </p:cNvSpPr>
          <p:nvPr>
            <p:ph type="sldNum" sz="quarter" idx="4"/>
          </p:nvPr>
        </p:nvSpPr>
        <p:spPr>
          <a:xfrm>
            <a:off x="23222904" y="46719177"/>
            <a:ext cx="7560945" cy="2683669"/>
          </a:xfrm>
          <a:prstGeom prst="rect">
            <a:avLst/>
          </a:prstGeom>
        </p:spPr>
        <p:txBody>
          <a:bodyPr vert="horz" lIns="473188" tIns="236594" rIns="473188" bIns="236594" rtlCol="0" anchor="ctr"/>
          <a:lstStyle>
            <a:lvl1pPr algn="r">
              <a:defRPr sz="6200">
                <a:solidFill>
                  <a:schemeClr val="bg1"/>
                </a:solidFill>
              </a:defRPr>
            </a:lvl1pPr>
          </a:lstStyle>
          <a:p>
            <a:fld id="{D0624ABB-85AE-4DB5-AA9B-C982A204806A}" type="slidenum">
              <a:rPr lang="es-AR" smtClean="0"/>
              <a:pPr/>
              <a:t>‹Nº›</a:t>
            </a:fld>
            <a:endParaRPr lang="es-AR"/>
          </a:p>
        </p:txBody>
      </p:sp>
      <p:sp>
        <p:nvSpPr>
          <p:cNvPr id="22" name="正方形/長方形 21"/>
          <p:cNvSpPr>
            <a:spLocks noGrp="1"/>
          </p:cNvSpPr>
          <p:nvPr>
            <p:ph type="title"/>
          </p:nvPr>
        </p:nvSpPr>
        <p:spPr>
          <a:xfrm>
            <a:off x="1620204" y="2018589"/>
            <a:ext cx="29163645" cy="8401050"/>
          </a:xfrm>
          <a:prstGeom prst="rect">
            <a:avLst/>
          </a:prstGeom>
          <a:noFill/>
        </p:spPr>
        <p:txBody>
          <a:bodyPr vert="horz" lIns="473188" tIns="236594" rIns="473188" bIns="236594" rtlCol="0" anchor="ctr">
            <a:normAutofit/>
          </a:bodyPr>
          <a:lstStyle/>
          <a:p>
            <a:r>
              <a:rPr kumimoji="1" lang="ja-JP" altLang="en-US" dirty="0" smtClean="0"/>
              <a:t>マスタ タイトルの書式設定</a:t>
            </a:r>
            <a:endParaRPr kumimoji="1" lang="ja-JP"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latinLnBrk="0" hangingPunct="1">
        <a:spcBef>
          <a:spcPct val="0"/>
        </a:spcBef>
        <a:buNone/>
        <a:defRPr kumimoji="1" sz="228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p:titleStyle>
    <p:bodyStyle>
      <a:lvl1pPr marL="1774455" indent="-1774455" algn="l" rtl="0" eaLnBrk="1" latinLnBrk="0" hangingPunct="1">
        <a:spcBef>
          <a:spcPct val="20000"/>
        </a:spcBef>
        <a:buClr>
          <a:schemeClr val="tx1"/>
        </a:buClr>
        <a:buFont typeface="Wingdings"/>
        <a:buChar char="n"/>
        <a:defRPr kumimoji="1" sz="16600" baseline="0">
          <a:solidFill>
            <a:schemeClr val="tx2"/>
          </a:solidFill>
          <a:latin typeface="+mn-lt"/>
          <a:ea typeface="+mn-ea"/>
          <a:cs typeface="+mn-cs"/>
        </a:defRPr>
      </a:lvl1pPr>
      <a:lvl2pPr marL="3844652" indent="-1478712" algn="l" rtl="0" eaLnBrk="1" latinLnBrk="0" hangingPunct="1">
        <a:spcBef>
          <a:spcPct val="20000"/>
        </a:spcBef>
        <a:buClr>
          <a:schemeClr val="tx2">
            <a:shade val="75000"/>
          </a:schemeClr>
        </a:buClr>
        <a:buSzPct val="85000"/>
        <a:buFont typeface="Wingdings"/>
        <a:buChar char="n"/>
        <a:defRPr kumimoji="1" sz="14500" baseline="0">
          <a:solidFill>
            <a:schemeClr val="tx2"/>
          </a:solidFill>
          <a:latin typeface="+mn-lt"/>
          <a:ea typeface="+mn-ea"/>
          <a:cs typeface="+mn-cs"/>
        </a:defRPr>
      </a:lvl2pPr>
      <a:lvl3pPr marL="5914850" indent="-1182970" algn="l" rtl="0" eaLnBrk="1" latinLnBrk="0" hangingPunct="1">
        <a:spcBef>
          <a:spcPct val="20000"/>
        </a:spcBef>
        <a:buClr>
          <a:schemeClr val="accent4">
            <a:shade val="50000"/>
          </a:schemeClr>
        </a:buClr>
        <a:buSzPct val="75000"/>
        <a:buFont typeface="Wingdings"/>
        <a:buChar char="n"/>
        <a:defRPr kumimoji="1" sz="12400" baseline="0">
          <a:solidFill>
            <a:schemeClr val="tx2"/>
          </a:solidFill>
          <a:latin typeface="+mn-lt"/>
          <a:ea typeface="+mn-ea"/>
          <a:cs typeface="+mn-cs"/>
        </a:defRPr>
      </a:lvl3pPr>
      <a:lvl4pPr marL="8280790" indent="-1182970" algn="l" rtl="0" eaLnBrk="1" latinLnBrk="0" hangingPunct="1">
        <a:spcBef>
          <a:spcPct val="20000"/>
        </a:spcBef>
        <a:buClr>
          <a:schemeClr val="accent6">
            <a:shade val="50000"/>
          </a:schemeClr>
        </a:buClr>
        <a:buSzPct val="75000"/>
        <a:buFont typeface="Wingdings"/>
        <a:buChar char="n"/>
        <a:defRPr kumimoji="1" sz="10400" baseline="0">
          <a:solidFill>
            <a:schemeClr val="tx2"/>
          </a:solidFill>
          <a:latin typeface="+mn-lt"/>
          <a:ea typeface="+mn-ea"/>
          <a:cs typeface="+mn-cs"/>
        </a:defRPr>
      </a:lvl4pPr>
      <a:lvl5pPr marL="10646729" indent="-1182970" algn="l" rtl="0" eaLnBrk="1" latinLnBrk="0" hangingPunct="1">
        <a:spcBef>
          <a:spcPct val="20000"/>
        </a:spcBef>
        <a:buClr>
          <a:schemeClr val="accent3">
            <a:shade val="50000"/>
          </a:schemeClr>
        </a:buClr>
        <a:buSzPct val="70000"/>
        <a:buFont typeface="Wingdings"/>
        <a:buChar char="n"/>
        <a:defRPr kumimoji="1" sz="10400" baseline="0">
          <a:solidFill>
            <a:schemeClr val="tx2"/>
          </a:solidFill>
          <a:latin typeface="+mn-lt"/>
          <a:ea typeface="+mn-ea"/>
          <a:cs typeface="+mn-cs"/>
        </a:defRPr>
      </a:lvl5pPr>
      <a:lvl6pPr marL="13012670" indent="-1182970" algn="l" rtl="0" eaLnBrk="1" latinLnBrk="0" hangingPunct="1">
        <a:spcBef>
          <a:spcPct val="20000"/>
        </a:spcBef>
        <a:buClr>
          <a:schemeClr val="accent1">
            <a:shade val="50000"/>
          </a:schemeClr>
        </a:buClr>
        <a:buSzPct val="60000"/>
        <a:buFont typeface="Wingdings"/>
        <a:buChar char="n"/>
        <a:defRPr kumimoji="1" sz="10400">
          <a:solidFill>
            <a:schemeClr val="tx2"/>
          </a:solidFill>
          <a:latin typeface="+mn-lt"/>
          <a:ea typeface="+mn-ea"/>
          <a:cs typeface="+mn-cs"/>
        </a:defRPr>
      </a:lvl6pPr>
      <a:lvl7pPr marL="15378609" indent="-1182970" algn="l" rtl="0" eaLnBrk="1" latinLnBrk="0" hangingPunct="1">
        <a:spcBef>
          <a:spcPct val="20000"/>
        </a:spcBef>
        <a:buClr>
          <a:schemeClr val="accent2">
            <a:shade val="50000"/>
          </a:schemeClr>
        </a:buClr>
        <a:buSzPct val="60000"/>
        <a:buFont typeface="Wingdings"/>
        <a:buChar char="n"/>
        <a:defRPr kumimoji="1" sz="10400">
          <a:solidFill>
            <a:schemeClr val="tx2"/>
          </a:solidFill>
          <a:latin typeface="+mn-lt"/>
          <a:ea typeface="+mn-ea"/>
          <a:cs typeface="+mn-cs"/>
        </a:defRPr>
      </a:lvl7pPr>
      <a:lvl8pPr marL="17744550" indent="-1182970" algn="l" rtl="0" eaLnBrk="1" latinLnBrk="0" hangingPunct="1">
        <a:spcBef>
          <a:spcPct val="20000"/>
        </a:spcBef>
        <a:buClr>
          <a:schemeClr val="accent5">
            <a:shade val="50000"/>
          </a:schemeClr>
        </a:buClr>
        <a:buSzPct val="60000"/>
        <a:buFont typeface="Wingdings"/>
        <a:buChar char="n"/>
        <a:defRPr kumimoji="1" sz="10400">
          <a:solidFill>
            <a:schemeClr val="tx2"/>
          </a:solidFill>
          <a:latin typeface="+mn-lt"/>
          <a:ea typeface="+mn-ea"/>
          <a:cs typeface="+mn-cs"/>
        </a:defRPr>
      </a:lvl8pPr>
      <a:lvl9pPr marL="20110490" indent="-1182970" algn="l" rtl="0" eaLnBrk="1" latinLnBrk="0" hangingPunct="1">
        <a:spcBef>
          <a:spcPct val="20000"/>
        </a:spcBef>
        <a:buClr>
          <a:schemeClr val="tx1"/>
        </a:buClr>
        <a:buSzPct val="50000"/>
        <a:buFont typeface="Wingdings"/>
        <a:buChar char="n"/>
        <a:defRPr kumimoji="1" sz="104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2365940" algn="l" rtl="0" eaLnBrk="1" hangingPunct="1">
        <a:defRPr kumimoji="1">
          <a:solidFill>
            <a:schemeClr val="tx1"/>
          </a:solidFill>
          <a:latin typeface="+mn-lt"/>
          <a:ea typeface="+mn-ea"/>
          <a:cs typeface="+mn-cs"/>
        </a:defRPr>
      </a:lvl2pPr>
      <a:lvl3pPr marL="4731880" algn="l" rtl="0" eaLnBrk="1" hangingPunct="1">
        <a:defRPr kumimoji="1">
          <a:solidFill>
            <a:schemeClr val="tx1"/>
          </a:solidFill>
          <a:latin typeface="+mn-lt"/>
          <a:ea typeface="+mn-ea"/>
          <a:cs typeface="+mn-cs"/>
        </a:defRPr>
      </a:lvl3pPr>
      <a:lvl4pPr marL="7097820" algn="l" rtl="0" eaLnBrk="1" hangingPunct="1">
        <a:defRPr kumimoji="1">
          <a:solidFill>
            <a:schemeClr val="tx1"/>
          </a:solidFill>
          <a:latin typeface="+mn-lt"/>
          <a:ea typeface="+mn-ea"/>
          <a:cs typeface="+mn-cs"/>
        </a:defRPr>
      </a:lvl4pPr>
      <a:lvl5pPr marL="9463760" algn="l" rtl="0" eaLnBrk="1" hangingPunct="1">
        <a:defRPr kumimoji="1">
          <a:solidFill>
            <a:schemeClr val="tx1"/>
          </a:solidFill>
          <a:latin typeface="+mn-lt"/>
          <a:ea typeface="+mn-ea"/>
          <a:cs typeface="+mn-cs"/>
        </a:defRPr>
      </a:lvl5pPr>
      <a:lvl6pPr marL="11829700" algn="l" rtl="0" eaLnBrk="1" hangingPunct="1">
        <a:defRPr kumimoji="1">
          <a:solidFill>
            <a:schemeClr val="tx1"/>
          </a:solidFill>
          <a:latin typeface="+mn-lt"/>
          <a:ea typeface="+mn-ea"/>
          <a:cs typeface="+mn-cs"/>
        </a:defRPr>
      </a:lvl6pPr>
      <a:lvl7pPr marL="14195640" algn="l" rtl="0" eaLnBrk="1" hangingPunct="1">
        <a:defRPr kumimoji="1">
          <a:solidFill>
            <a:schemeClr val="tx1"/>
          </a:solidFill>
          <a:latin typeface="+mn-lt"/>
          <a:ea typeface="+mn-ea"/>
          <a:cs typeface="+mn-cs"/>
        </a:defRPr>
      </a:lvl7pPr>
      <a:lvl8pPr marL="16561580" algn="l" rtl="0" eaLnBrk="1" hangingPunct="1">
        <a:defRPr kumimoji="1">
          <a:solidFill>
            <a:schemeClr val="tx1"/>
          </a:solidFill>
          <a:latin typeface="+mn-lt"/>
          <a:ea typeface="+mn-ea"/>
          <a:cs typeface="+mn-cs"/>
        </a:defRPr>
      </a:lvl8pPr>
      <a:lvl9pPr marL="1892752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0.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3" cstate="print">
            <a:duotone>
              <a:prstClr val="black"/>
              <a:srgbClr val="FFCC00">
                <a:tint val="45000"/>
                <a:satMod val="400000"/>
              </a:srgbClr>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85245" y="302864"/>
            <a:ext cx="3633336" cy="3649554"/>
          </a:xfrm>
          <a:prstGeom prst="rect">
            <a:avLst/>
          </a:prstGeom>
          <a:ln w="228600" cap="sq" cmpd="thickThin">
            <a:solidFill>
              <a:srgbClr val="000000"/>
            </a:solidFill>
            <a:prstDash val="solid"/>
            <a:miter lim="800000"/>
          </a:ln>
          <a:effectLst>
            <a:innerShdw blurRad="76200">
              <a:srgbClr val="000000"/>
            </a:innerShdw>
          </a:effectLst>
        </p:spPr>
      </p:pic>
      <p:sp>
        <p:nvSpPr>
          <p:cNvPr id="2" name="1 Título"/>
          <p:cNvSpPr>
            <a:spLocks noGrp="1"/>
          </p:cNvSpPr>
          <p:nvPr>
            <p:ph type="ctrTitle"/>
          </p:nvPr>
        </p:nvSpPr>
        <p:spPr>
          <a:xfrm>
            <a:off x="5472833" y="432404"/>
            <a:ext cx="21890431" cy="3736042"/>
          </a:xfrm>
        </p:spPr>
        <p:txBody>
          <a:bodyPr>
            <a:normAutofit fontScale="90000"/>
          </a:bodyPr>
          <a:lstStyle/>
          <a:p>
            <a:r>
              <a:rPr lang="es-AR" sz="14000" dirty="0"/>
              <a:t/>
            </a:r>
            <a:br>
              <a:rPr lang="es-AR" sz="14000" dirty="0"/>
            </a:br>
            <a:r>
              <a:rPr lang="es-AR" sz="8800" spc="1998" dirty="0"/>
              <a:t>FACULTAD DE ODONTOLOGIA</a:t>
            </a:r>
            <a:r>
              <a:rPr lang="es-AR" sz="10900" spc="600" dirty="0"/>
              <a:t/>
            </a:r>
            <a:br>
              <a:rPr lang="es-AR" sz="10900" spc="600" dirty="0"/>
            </a:br>
            <a:r>
              <a:rPr lang="es-AR" sz="4700" spc="1501" dirty="0"/>
              <a:t>UNIVERSIDAD DE BUENOS AIRES</a:t>
            </a:r>
            <a:r>
              <a:rPr lang="es-AR" sz="4700" spc="600" dirty="0"/>
              <a:t/>
            </a:r>
            <a:br>
              <a:rPr lang="es-AR" sz="4700" spc="600" dirty="0"/>
            </a:br>
            <a:r>
              <a:rPr lang="es-AR" sz="4700" spc="600" dirty="0"/>
              <a:t>Cátedra de Ortodoncia</a:t>
            </a:r>
            <a:r>
              <a:rPr lang="es-AR" sz="5200" spc="600" dirty="0"/>
              <a:t/>
            </a:r>
            <a:br>
              <a:rPr lang="es-AR" sz="5200" spc="600" dirty="0"/>
            </a:br>
            <a:r>
              <a:rPr lang="es-AR" sz="2100" spc="600" dirty="0"/>
              <a:t>M.T.de Alvear 2142 (1122) - Buenos Aires – Argentina</a:t>
            </a:r>
            <a:br>
              <a:rPr lang="es-AR" sz="2100" spc="600" dirty="0"/>
            </a:br>
            <a:r>
              <a:rPr lang="es-AR" sz="2100" spc="600" dirty="0"/>
              <a:t>Tel.+54 (11) 4964-1200 / Fax: + 54 (11) 4508-3958</a:t>
            </a:r>
            <a:br>
              <a:rPr lang="es-AR" sz="2100" spc="600" dirty="0"/>
            </a:br>
            <a:r>
              <a:rPr lang="es-AR" sz="2100" spc="600" dirty="0"/>
              <a:t>ortodoncia@odon.uba.ar</a:t>
            </a:r>
            <a:br>
              <a:rPr lang="es-AR" sz="2100" spc="600" dirty="0"/>
            </a:br>
            <a:r>
              <a:rPr lang="es-AR" sz="6200" spc="600" dirty="0"/>
              <a:t/>
            </a:r>
            <a:br>
              <a:rPr lang="es-AR" sz="6200" spc="600" dirty="0"/>
            </a:br>
            <a:endParaRPr lang="es-AR" sz="11400" spc="600" dirty="0"/>
          </a:p>
        </p:txBody>
      </p:sp>
      <p:pic>
        <p:nvPicPr>
          <p:cNvPr id="13" name="12 Imagen"/>
          <p:cNvPicPr>
            <a:picLocks noChangeAspect="1"/>
          </p:cNvPicPr>
          <p:nvPr/>
        </p:nvPicPr>
        <p:blipFill rotWithShape="1">
          <a:blip r:embed="rId5" cstate="print">
            <a:duotone>
              <a:prstClr val="black"/>
              <a:schemeClr val="bg2">
                <a:lumMod val="60000"/>
                <a:lumOff val="40000"/>
                <a:tint val="45000"/>
                <a:satMod val="400000"/>
              </a:schemeClr>
            </a:duotone>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79388" t="6626"/>
          <a:stretch/>
        </p:blipFill>
        <p:spPr>
          <a:xfrm>
            <a:off x="28947441" y="302875"/>
            <a:ext cx="2974964" cy="3657926"/>
          </a:xfrm>
          <a:prstGeom prst="rect">
            <a:avLst/>
          </a:prstGeom>
          <a:ln w="228600" cap="sq" cmpd="thickThin">
            <a:solidFill>
              <a:srgbClr val="000000"/>
            </a:solidFill>
            <a:prstDash val="solid"/>
            <a:miter lim="800000"/>
          </a:ln>
          <a:effectLst>
            <a:innerShdw blurRad="76200">
              <a:srgbClr val="000000"/>
            </a:innerShdw>
          </a:effectLst>
        </p:spPr>
      </p:pic>
      <p:sp>
        <p:nvSpPr>
          <p:cNvPr id="4" name="3 Rectángulo"/>
          <p:cNvSpPr/>
          <p:nvPr/>
        </p:nvSpPr>
        <p:spPr>
          <a:xfrm>
            <a:off x="12" y="4306350"/>
            <a:ext cx="32403827" cy="302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75" tIns="45680" rIns="91375" bIns="45680" rtlCol="0" anchor="ctr"/>
          <a:lstStyle/>
          <a:p>
            <a:pPr algn="ctr"/>
            <a:endParaRPr lang="es-AR" dirty="0">
              <a:solidFill>
                <a:schemeClr val="tx1"/>
              </a:solidFill>
            </a:endParaRPr>
          </a:p>
        </p:txBody>
      </p:sp>
      <p:sp>
        <p:nvSpPr>
          <p:cNvPr id="8" name="7 Rectángulo"/>
          <p:cNvSpPr/>
          <p:nvPr/>
        </p:nvSpPr>
        <p:spPr>
          <a:xfrm>
            <a:off x="0" y="4680873"/>
            <a:ext cx="31611738" cy="2877630"/>
          </a:xfrm>
          <a:prstGeom prst="rect">
            <a:avLst/>
          </a:prstGeom>
        </p:spPr>
        <p:txBody>
          <a:bodyPr wrap="square" lIns="91375" tIns="45680" rIns="91375" bIns="45680">
            <a:spAutoFit/>
          </a:bodyPr>
          <a:lstStyle/>
          <a:p>
            <a:pPr lvl="0" algn="ctr"/>
            <a:r>
              <a:rPr lang="es-AR" sz="6700" b="1" u="sng" spc="3002" dirty="0" smtClean="0">
                <a:solidFill>
                  <a:prstClr val="black"/>
                </a:solidFill>
              </a:rPr>
              <a:t>COMPARANDO POR DENTRO Y POR FUERA LA ORTODONCIA!!!</a:t>
            </a:r>
            <a:endParaRPr lang="es-AR" sz="6700" b="1" u="sng" spc="3002" dirty="0">
              <a:solidFill>
                <a:prstClr val="black"/>
              </a:solidFill>
            </a:endParaRPr>
          </a:p>
          <a:p>
            <a:pPr lvl="0" algn="ctr"/>
            <a:endParaRPr lang="es-AR" sz="4700" b="1" dirty="0">
              <a:solidFill>
                <a:prstClr val="black"/>
              </a:solidFill>
              <a:effectLst>
                <a:outerShdw blurRad="38100" dist="38100" dir="2700000" algn="tl">
                  <a:srgbClr val="000000">
                    <a:alpha val="43137"/>
                  </a:srgbClr>
                </a:outerShdw>
              </a:effectLst>
            </a:endParaRPr>
          </a:p>
        </p:txBody>
      </p:sp>
      <p:sp>
        <p:nvSpPr>
          <p:cNvPr id="9" name="8 CuadroTexto"/>
          <p:cNvSpPr txBox="1"/>
          <p:nvPr/>
        </p:nvSpPr>
        <p:spPr>
          <a:xfrm>
            <a:off x="936335" y="6937006"/>
            <a:ext cx="30387376" cy="1200248"/>
          </a:xfrm>
          <a:prstGeom prst="rect">
            <a:avLst/>
          </a:prstGeom>
          <a:noFill/>
        </p:spPr>
        <p:txBody>
          <a:bodyPr wrap="square" lIns="91375" tIns="45680" rIns="91375" bIns="45680" rtlCol="0">
            <a:spAutoFit/>
          </a:bodyPr>
          <a:lstStyle/>
          <a:p>
            <a:pPr lvl="0"/>
            <a:r>
              <a:rPr lang="es-AR" sz="3600" b="1" dirty="0">
                <a:solidFill>
                  <a:prstClr val="black"/>
                </a:solidFill>
              </a:rPr>
              <a:t>Autores:</a:t>
            </a:r>
            <a:r>
              <a:rPr lang="es-AR" sz="3600" dirty="0">
                <a:solidFill>
                  <a:prstClr val="black"/>
                </a:solidFill>
              </a:rPr>
              <a:t> </a:t>
            </a:r>
            <a:r>
              <a:rPr lang="es-AR" sz="3600" b="1" dirty="0">
                <a:solidFill>
                  <a:prstClr val="black"/>
                </a:solidFill>
              </a:rPr>
              <a:t>:</a:t>
            </a:r>
            <a:r>
              <a:rPr lang="es-AR" sz="3600" dirty="0">
                <a:solidFill>
                  <a:prstClr val="black"/>
                </a:solidFill>
              </a:rPr>
              <a:t> </a:t>
            </a:r>
            <a:r>
              <a:rPr lang="es-AR" sz="3600" dirty="0" err="1">
                <a:solidFill>
                  <a:prstClr val="black"/>
                </a:solidFill>
              </a:rPr>
              <a:t>Prof.Dra</a:t>
            </a:r>
            <a:r>
              <a:rPr lang="es-AR" sz="3600" dirty="0">
                <a:solidFill>
                  <a:prstClr val="black"/>
                </a:solidFill>
              </a:rPr>
              <a:t>. </a:t>
            </a:r>
            <a:r>
              <a:rPr lang="es-AR" sz="3600" dirty="0" err="1">
                <a:solidFill>
                  <a:prstClr val="black"/>
                </a:solidFill>
              </a:rPr>
              <a:t>Mateu</a:t>
            </a:r>
            <a:r>
              <a:rPr lang="es-AR" sz="3600" dirty="0">
                <a:solidFill>
                  <a:prstClr val="black"/>
                </a:solidFill>
              </a:rPr>
              <a:t>, María Eugenia; </a:t>
            </a:r>
            <a:r>
              <a:rPr lang="es-AR" sz="3600" dirty="0" err="1">
                <a:solidFill>
                  <a:prstClr val="black"/>
                </a:solidFill>
              </a:rPr>
              <a:t>Prof.Dr.Sales,Pedro</a:t>
            </a:r>
            <a:r>
              <a:rPr lang="es-AR" sz="3600" dirty="0">
                <a:solidFill>
                  <a:prstClr val="black"/>
                </a:solidFill>
              </a:rPr>
              <a:t>; </a:t>
            </a:r>
            <a:r>
              <a:rPr lang="es-AR" sz="3600" dirty="0" err="1">
                <a:solidFill>
                  <a:prstClr val="black"/>
                </a:solidFill>
              </a:rPr>
              <a:t>Dr.Lerman,Arik</a:t>
            </a:r>
            <a:r>
              <a:rPr lang="es-AR" sz="3600" dirty="0">
                <a:solidFill>
                  <a:prstClr val="black"/>
                </a:solidFill>
              </a:rPr>
              <a:t>; </a:t>
            </a:r>
            <a:r>
              <a:rPr lang="es-AR" sz="3600" dirty="0" err="1">
                <a:solidFill>
                  <a:prstClr val="black"/>
                </a:solidFill>
              </a:rPr>
              <a:t>Dra.Rosi,Jimena</a:t>
            </a:r>
            <a:r>
              <a:rPr lang="es-AR" sz="3600" dirty="0">
                <a:solidFill>
                  <a:prstClr val="black"/>
                </a:solidFill>
              </a:rPr>
              <a:t>; Dr. </a:t>
            </a:r>
            <a:r>
              <a:rPr lang="es-AR" sz="3600" dirty="0" err="1" smtClean="0">
                <a:solidFill>
                  <a:prstClr val="black"/>
                </a:solidFill>
              </a:rPr>
              <a:t>Fraire,César</a:t>
            </a:r>
            <a:r>
              <a:rPr lang="es-AR" sz="3600" dirty="0" smtClean="0">
                <a:solidFill>
                  <a:prstClr val="black"/>
                </a:solidFill>
              </a:rPr>
              <a:t>.</a:t>
            </a:r>
          </a:p>
          <a:p>
            <a:pPr lvl="0"/>
            <a:r>
              <a:rPr lang="es-AR" sz="3600" b="1" dirty="0" smtClean="0">
                <a:solidFill>
                  <a:prstClr val="black"/>
                </a:solidFill>
              </a:rPr>
              <a:t>Colaboradores</a:t>
            </a:r>
            <a:r>
              <a:rPr lang="es-AR" sz="3600" b="1" dirty="0">
                <a:solidFill>
                  <a:prstClr val="black"/>
                </a:solidFill>
              </a:rPr>
              <a:t>:</a:t>
            </a:r>
            <a:r>
              <a:rPr lang="es-AR" sz="3600" dirty="0">
                <a:solidFill>
                  <a:prstClr val="black"/>
                </a:solidFill>
              </a:rPr>
              <a:t> </a:t>
            </a:r>
            <a:r>
              <a:rPr lang="es-AR" sz="3600" dirty="0" err="1">
                <a:solidFill>
                  <a:prstClr val="black"/>
                </a:solidFill>
              </a:rPr>
              <a:t>Dra.Behr</a:t>
            </a:r>
            <a:r>
              <a:rPr lang="es-AR" sz="3600" dirty="0">
                <a:solidFill>
                  <a:prstClr val="black"/>
                </a:solidFill>
              </a:rPr>
              <a:t>, G; </a:t>
            </a:r>
            <a:r>
              <a:rPr lang="es-AR" sz="3600" dirty="0" err="1">
                <a:solidFill>
                  <a:prstClr val="black"/>
                </a:solidFill>
              </a:rPr>
              <a:t>Dra.Caramelo,P</a:t>
            </a:r>
            <a:r>
              <a:rPr lang="es-AR" sz="3600" dirty="0">
                <a:solidFill>
                  <a:prstClr val="black"/>
                </a:solidFill>
              </a:rPr>
              <a:t>; </a:t>
            </a:r>
            <a:r>
              <a:rPr lang="es-AR" sz="3600" dirty="0" err="1">
                <a:solidFill>
                  <a:prstClr val="black"/>
                </a:solidFill>
              </a:rPr>
              <a:t>Dr.Rivera,J</a:t>
            </a:r>
            <a:r>
              <a:rPr lang="es-AR" sz="3600" dirty="0">
                <a:solidFill>
                  <a:prstClr val="black"/>
                </a:solidFill>
              </a:rPr>
              <a:t>; </a:t>
            </a:r>
            <a:r>
              <a:rPr lang="es-AR" sz="3600" dirty="0" err="1">
                <a:solidFill>
                  <a:prstClr val="black"/>
                </a:solidFill>
              </a:rPr>
              <a:t>Dr.Verdu,S</a:t>
            </a:r>
            <a:r>
              <a:rPr lang="es-AR" sz="3600" dirty="0">
                <a:solidFill>
                  <a:prstClr val="black"/>
                </a:solidFill>
              </a:rPr>
              <a:t>; Dr. </a:t>
            </a:r>
            <a:r>
              <a:rPr lang="es-AR" sz="3600" dirty="0" err="1">
                <a:solidFill>
                  <a:prstClr val="black"/>
                </a:solidFill>
              </a:rPr>
              <a:t>Alessandrello,H</a:t>
            </a:r>
            <a:r>
              <a:rPr lang="es-AR" sz="3600" dirty="0">
                <a:solidFill>
                  <a:prstClr val="black"/>
                </a:solidFill>
              </a:rPr>
              <a:t>; </a:t>
            </a:r>
            <a:r>
              <a:rPr lang="es-AR" sz="3600" dirty="0" err="1">
                <a:solidFill>
                  <a:prstClr val="black"/>
                </a:solidFill>
              </a:rPr>
              <a:t>Dra.Dos</a:t>
            </a:r>
            <a:r>
              <a:rPr lang="es-AR" sz="3600" dirty="0">
                <a:solidFill>
                  <a:prstClr val="black"/>
                </a:solidFill>
              </a:rPr>
              <a:t> </a:t>
            </a:r>
            <a:r>
              <a:rPr lang="es-AR" sz="3600" dirty="0" err="1">
                <a:solidFill>
                  <a:prstClr val="black"/>
                </a:solidFill>
              </a:rPr>
              <a:t>Reis,N</a:t>
            </a:r>
            <a:r>
              <a:rPr lang="es-AR" sz="3600" dirty="0">
                <a:solidFill>
                  <a:prstClr val="black"/>
                </a:solidFill>
              </a:rPr>
              <a:t>; </a:t>
            </a:r>
            <a:r>
              <a:rPr lang="es-AR" sz="3600" dirty="0" err="1">
                <a:solidFill>
                  <a:prstClr val="black"/>
                </a:solidFill>
              </a:rPr>
              <a:t>Dra.Lamonica,M.P</a:t>
            </a:r>
            <a:endParaRPr lang="es-AR" sz="8000" dirty="0"/>
          </a:p>
        </p:txBody>
      </p:sp>
      <p:sp>
        <p:nvSpPr>
          <p:cNvPr id="10" name="9 CuadroTexto"/>
          <p:cNvSpPr txBox="1"/>
          <p:nvPr/>
        </p:nvSpPr>
        <p:spPr>
          <a:xfrm>
            <a:off x="720305" y="8425286"/>
            <a:ext cx="15120000" cy="8956217"/>
          </a:xfrm>
          <a:prstGeom prst="rect">
            <a:avLst/>
          </a:prstGeom>
          <a:noFill/>
        </p:spPr>
        <p:txBody>
          <a:bodyPr wrap="square" lIns="91375" tIns="45680" rIns="91375" bIns="45680" rtlCol="0">
            <a:spAutoFit/>
          </a:bodyPr>
          <a:lstStyle/>
          <a:p>
            <a:pPr lvl="0"/>
            <a:r>
              <a:rPr lang="es-AR" sz="3600" b="1" i="1" dirty="0">
                <a:solidFill>
                  <a:prstClr val="black"/>
                </a:solidFill>
              </a:rPr>
              <a:t>RESUMEN:  </a:t>
            </a:r>
            <a:r>
              <a:rPr lang="es-AR" sz="3600" dirty="0" smtClean="0">
                <a:solidFill>
                  <a:prstClr val="black"/>
                </a:solidFill>
              </a:rPr>
              <a:t>Comparamos la posición final del I.C.S. en la Técnica </a:t>
            </a:r>
            <a:r>
              <a:rPr lang="es-AR" sz="3600" dirty="0" err="1" smtClean="0">
                <a:solidFill>
                  <a:prstClr val="black"/>
                </a:solidFill>
              </a:rPr>
              <a:t>Vestibular</a:t>
            </a:r>
            <a:r>
              <a:rPr lang="es-AR" sz="3600" dirty="0" smtClean="0">
                <a:solidFill>
                  <a:prstClr val="black"/>
                </a:solidFill>
              </a:rPr>
              <a:t> Convencional, con la Técnica Lingual en un Set-Up ideal. Determinándose</a:t>
            </a:r>
          </a:p>
          <a:p>
            <a:pPr lvl="0"/>
            <a:r>
              <a:rPr lang="es-AR" sz="3600" dirty="0" smtClean="0">
                <a:solidFill>
                  <a:prstClr val="black"/>
                </a:solidFill>
              </a:rPr>
              <a:t> la gran divergencia  que existe entre ambas Técnicas.</a:t>
            </a:r>
            <a:endParaRPr lang="es-AR" sz="3600" dirty="0">
              <a:solidFill>
                <a:prstClr val="black"/>
              </a:solidFill>
            </a:endParaRPr>
          </a:p>
          <a:p>
            <a:pPr lvl="0"/>
            <a:endParaRPr lang="es-AR" sz="3600" dirty="0">
              <a:solidFill>
                <a:prstClr val="black"/>
              </a:solidFill>
            </a:endParaRPr>
          </a:p>
          <a:p>
            <a:pPr lvl="0"/>
            <a:r>
              <a:rPr lang="es-AR" sz="3600" b="1" i="1" dirty="0">
                <a:solidFill>
                  <a:prstClr val="black"/>
                </a:solidFill>
              </a:rPr>
              <a:t>INTRODUCCION:</a:t>
            </a:r>
            <a:r>
              <a:rPr lang="es-AR" sz="3600" dirty="0">
                <a:solidFill>
                  <a:prstClr val="black"/>
                </a:solidFill>
              </a:rPr>
              <a:t> </a:t>
            </a:r>
            <a:r>
              <a:rPr lang="es-AR" sz="3600" dirty="0" smtClean="0">
                <a:solidFill>
                  <a:prstClr val="black"/>
                </a:solidFill>
              </a:rPr>
              <a:t>Las Técnicas Convencionales </a:t>
            </a:r>
            <a:r>
              <a:rPr lang="es-AR" sz="3600" dirty="0" err="1" smtClean="0">
                <a:solidFill>
                  <a:prstClr val="black"/>
                </a:solidFill>
              </a:rPr>
              <a:t>Vestibulares</a:t>
            </a:r>
            <a:r>
              <a:rPr lang="es-AR" sz="3600" dirty="0" smtClean="0">
                <a:solidFill>
                  <a:prstClr val="black"/>
                </a:solidFill>
              </a:rPr>
              <a:t> demostraron </a:t>
            </a:r>
          </a:p>
          <a:p>
            <a:pPr lvl="0"/>
            <a:r>
              <a:rPr lang="es-AR" sz="3600" dirty="0" smtClean="0">
                <a:solidFill>
                  <a:prstClr val="black"/>
                </a:solidFill>
              </a:rPr>
              <a:t>ser  predecibles y reproducibles( basándose en las 6 Llaves de </a:t>
            </a:r>
            <a:r>
              <a:rPr lang="es-AR" sz="3600" smtClean="0">
                <a:solidFill>
                  <a:prstClr val="black"/>
                </a:solidFill>
              </a:rPr>
              <a:t>Andrews </a:t>
            </a:r>
            <a:r>
              <a:rPr lang="es-AR" sz="3600" dirty="0" smtClean="0">
                <a:solidFill>
                  <a:prstClr val="black"/>
                </a:solidFill>
              </a:rPr>
              <a:t>). </a:t>
            </a:r>
          </a:p>
          <a:p>
            <a:pPr lvl="0"/>
            <a:r>
              <a:rPr lang="es-AR" sz="3600" dirty="0" smtClean="0">
                <a:solidFill>
                  <a:prstClr val="black"/>
                </a:solidFill>
              </a:rPr>
              <a:t>Es por ello que decidimos compararla con la Técnica Lingual, elaborando </a:t>
            </a:r>
          </a:p>
          <a:p>
            <a:pPr lvl="0"/>
            <a:r>
              <a:rPr lang="es-AR" sz="3600" dirty="0" smtClean="0">
                <a:solidFill>
                  <a:prstClr val="black"/>
                </a:solidFill>
              </a:rPr>
              <a:t>un dispositivo que corrobore la diferencia posicional de la pieza dentaria</a:t>
            </a:r>
          </a:p>
          <a:p>
            <a:pPr lvl="0"/>
            <a:r>
              <a:rPr lang="es-AR" sz="3600" dirty="0" smtClean="0">
                <a:solidFill>
                  <a:prstClr val="black"/>
                </a:solidFill>
              </a:rPr>
              <a:t> entre ambas Técnicas.</a:t>
            </a:r>
            <a:endParaRPr lang="es-AR" sz="3600" dirty="0">
              <a:solidFill>
                <a:prstClr val="black"/>
              </a:solidFill>
            </a:endParaRPr>
          </a:p>
          <a:p>
            <a:pPr lvl="0"/>
            <a:endParaRPr lang="es-AR" sz="3600" b="1" i="1" dirty="0">
              <a:solidFill>
                <a:prstClr val="black"/>
              </a:solidFill>
            </a:endParaRPr>
          </a:p>
          <a:p>
            <a:pPr lvl="0"/>
            <a:r>
              <a:rPr lang="es-AR" sz="3600" b="1" i="1" dirty="0">
                <a:solidFill>
                  <a:prstClr val="black"/>
                </a:solidFill>
              </a:rPr>
              <a:t>OBJETIVOS: </a:t>
            </a:r>
            <a:r>
              <a:rPr lang="es-AR" sz="3600" dirty="0" smtClean="0">
                <a:solidFill>
                  <a:prstClr val="black"/>
                </a:solidFill>
              </a:rPr>
              <a:t>Demostrar la variabilidad posicional de las piezas dentarias </a:t>
            </a:r>
          </a:p>
          <a:p>
            <a:pPr lvl="0"/>
            <a:r>
              <a:rPr lang="es-AR" sz="3600" dirty="0" smtClean="0">
                <a:solidFill>
                  <a:prstClr val="black"/>
                </a:solidFill>
              </a:rPr>
              <a:t>entre una Técnica y otra.  </a:t>
            </a:r>
            <a:endParaRPr lang="es-AR" sz="3600" dirty="0">
              <a:solidFill>
                <a:prstClr val="black"/>
              </a:solidFill>
            </a:endParaRPr>
          </a:p>
          <a:p>
            <a:pPr lvl="0"/>
            <a:endParaRPr lang="es-AR" sz="3600" dirty="0">
              <a:solidFill>
                <a:prstClr val="black"/>
              </a:solidFill>
            </a:endParaRPr>
          </a:p>
          <a:p>
            <a:pPr lvl="0"/>
            <a:r>
              <a:rPr lang="es-AR" sz="3600" b="1" i="1" dirty="0">
                <a:solidFill>
                  <a:prstClr val="black"/>
                </a:solidFill>
              </a:rPr>
              <a:t>PALABRAS CLAVES: </a:t>
            </a:r>
            <a:r>
              <a:rPr lang="es-AR" sz="3600" b="1" dirty="0" smtClean="0">
                <a:solidFill>
                  <a:prstClr val="black"/>
                </a:solidFill>
              </a:rPr>
              <a:t>Typodont; </a:t>
            </a:r>
            <a:r>
              <a:rPr lang="es-AR" sz="3600" b="1" dirty="0">
                <a:solidFill>
                  <a:prstClr val="black"/>
                </a:solidFill>
              </a:rPr>
              <a:t>Set-Up ideal; Arco Full-</a:t>
            </a:r>
            <a:r>
              <a:rPr lang="es-AR" sz="3600" b="1" dirty="0" err="1">
                <a:solidFill>
                  <a:prstClr val="black"/>
                </a:solidFill>
              </a:rPr>
              <a:t>Size</a:t>
            </a:r>
            <a:r>
              <a:rPr lang="es-AR" sz="3600" b="1" dirty="0" smtClean="0">
                <a:solidFill>
                  <a:prstClr val="black"/>
                </a:solidFill>
              </a:rPr>
              <a:t>;  Bracket </a:t>
            </a:r>
            <a:r>
              <a:rPr lang="es-AR" sz="3600" b="1" dirty="0">
                <a:solidFill>
                  <a:prstClr val="black"/>
                </a:solidFill>
              </a:rPr>
              <a:t>Lingual; </a:t>
            </a:r>
            <a:r>
              <a:rPr lang="es-AR" sz="3600" b="1" dirty="0" smtClean="0">
                <a:solidFill>
                  <a:prstClr val="black"/>
                </a:solidFill>
              </a:rPr>
              <a:t>Técnica </a:t>
            </a:r>
            <a:r>
              <a:rPr lang="es-AR" sz="3600" b="1" dirty="0">
                <a:solidFill>
                  <a:prstClr val="black"/>
                </a:solidFill>
              </a:rPr>
              <a:t>Lingual; </a:t>
            </a:r>
            <a:r>
              <a:rPr lang="es-AR" sz="3600" b="1" dirty="0" smtClean="0">
                <a:solidFill>
                  <a:prstClr val="black"/>
                </a:solidFill>
              </a:rPr>
              <a:t>Técnica </a:t>
            </a:r>
            <a:r>
              <a:rPr lang="es-AR" sz="3600" b="1" dirty="0" err="1" smtClean="0">
                <a:solidFill>
                  <a:prstClr val="black"/>
                </a:solidFill>
              </a:rPr>
              <a:t>Vestibular</a:t>
            </a:r>
            <a:r>
              <a:rPr lang="es-AR" sz="3600" b="1" dirty="0" smtClean="0">
                <a:solidFill>
                  <a:prstClr val="black"/>
                </a:solidFill>
              </a:rPr>
              <a:t>;  Arco Recto; Llaves de </a:t>
            </a:r>
            <a:r>
              <a:rPr lang="es-AR" sz="3600" b="1" dirty="0" err="1" smtClean="0">
                <a:solidFill>
                  <a:prstClr val="black"/>
                </a:solidFill>
              </a:rPr>
              <a:t>Andrews</a:t>
            </a:r>
            <a:r>
              <a:rPr lang="es-AR" sz="3600" b="1" dirty="0" smtClean="0">
                <a:solidFill>
                  <a:prstClr val="black"/>
                </a:solidFill>
              </a:rPr>
              <a:t>; Individualización </a:t>
            </a:r>
            <a:r>
              <a:rPr lang="es-AR" sz="3600" b="1" dirty="0">
                <a:solidFill>
                  <a:prstClr val="black"/>
                </a:solidFill>
              </a:rPr>
              <a:t>dentaria.</a:t>
            </a:r>
            <a:endParaRPr lang="es-AR" sz="3600" b="1" i="1" dirty="0">
              <a:solidFill>
                <a:prstClr val="black"/>
              </a:solidFill>
            </a:endParaRPr>
          </a:p>
        </p:txBody>
      </p:sp>
      <p:sp>
        <p:nvSpPr>
          <p:cNvPr id="11" name="10 CuadroTexto"/>
          <p:cNvSpPr txBox="1"/>
          <p:nvPr/>
        </p:nvSpPr>
        <p:spPr>
          <a:xfrm>
            <a:off x="16418049" y="8425286"/>
            <a:ext cx="15120000" cy="8956217"/>
          </a:xfrm>
          <a:prstGeom prst="rect">
            <a:avLst/>
          </a:prstGeom>
          <a:noFill/>
        </p:spPr>
        <p:txBody>
          <a:bodyPr wrap="square" lIns="91375" tIns="45680" rIns="91375" bIns="45680" rtlCol="0">
            <a:spAutoFit/>
          </a:bodyPr>
          <a:lstStyle/>
          <a:p>
            <a:r>
              <a:rPr lang="es-AR" sz="3600" b="1" dirty="0" smtClean="0"/>
              <a:t>SUMMARY: </a:t>
            </a:r>
            <a:r>
              <a:rPr lang="en-US" sz="3600" dirty="0" smtClean="0"/>
              <a:t>We have compared the final position of the maxillary central incisor in the Vestibular Conventional Technique with the Lingual Technical in an ideal Set-Up. And we have determined a wide divergence between the two techniques.</a:t>
            </a:r>
          </a:p>
          <a:p>
            <a:endParaRPr lang="en-US" sz="3600" b="1" dirty="0">
              <a:solidFill>
                <a:prstClr val="black"/>
              </a:solidFill>
            </a:endParaRPr>
          </a:p>
          <a:p>
            <a:r>
              <a:rPr lang="es-AR" sz="3600" b="1" dirty="0" smtClean="0">
                <a:solidFill>
                  <a:prstClr val="black"/>
                </a:solidFill>
              </a:rPr>
              <a:t>INTRODUCTION: </a:t>
            </a:r>
            <a:r>
              <a:rPr lang="en-US" sz="3600" dirty="0" smtClean="0"/>
              <a:t>Vestibular conventional techniques proved to be predictable and reproducible (based on Andrews 6 keys). That is why we decided to compare it with the lingual technique, developing a device that corroborates the positional difference of the tooth between the two techniques.</a:t>
            </a:r>
          </a:p>
          <a:p>
            <a:endParaRPr lang="en-US" sz="3600" b="1" dirty="0">
              <a:solidFill>
                <a:prstClr val="black"/>
              </a:solidFill>
            </a:endParaRPr>
          </a:p>
          <a:p>
            <a:r>
              <a:rPr lang="es-AR" sz="3600" b="1" dirty="0">
                <a:solidFill>
                  <a:prstClr val="black"/>
                </a:solidFill>
              </a:rPr>
              <a:t>OBJECTIVE</a:t>
            </a:r>
            <a:r>
              <a:rPr lang="es-AR" sz="3600" b="1" dirty="0" smtClean="0">
                <a:solidFill>
                  <a:prstClr val="black"/>
                </a:solidFill>
              </a:rPr>
              <a:t>: </a:t>
            </a:r>
            <a:r>
              <a:rPr lang="en-US" sz="3600" dirty="0" smtClean="0"/>
              <a:t>To demonstrate the positional variability of the teeth from one technique to another.</a:t>
            </a:r>
          </a:p>
          <a:p>
            <a:endParaRPr lang="es-AR" sz="3600" b="1" dirty="0">
              <a:solidFill>
                <a:prstClr val="black"/>
              </a:solidFill>
            </a:endParaRPr>
          </a:p>
          <a:p>
            <a:r>
              <a:rPr lang="es-AR" sz="3600" b="1" i="1" dirty="0">
                <a:solidFill>
                  <a:prstClr val="black"/>
                </a:solidFill>
              </a:rPr>
              <a:t>KEY WORDS</a:t>
            </a:r>
            <a:r>
              <a:rPr lang="es-AR" sz="3600" b="1" i="1" dirty="0" smtClean="0">
                <a:solidFill>
                  <a:prstClr val="black"/>
                </a:solidFill>
              </a:rPr>
              <a:t>: </a:t>
            </a:r>
            <a:r>
              <a:rPr lang="en-US" sz="3600" b="1" dirty="0" smtClean="0"/>
              <a:t>Typodont; ideal Set-Up, Arch Full-Size; Lingual Bracket, Lingual Technique, Technical Vestibular; Straight wire; Keys Andrews; Individualization teeth.</a:t>
            </a:r>
            <a:endParaRPr lang="es-AR" sz="3600" b="1" dirty="0"/>
          </a:p>
        </p:txBody>
      </p:sp>
      <p:sp>
        <p:nvSpPr>
          <p:cNvPr id="19" name="18 CuadroTexto"/>
          <p:cNvSpPr txBox="1"/>
          <p:nvPr/>
        </p:nvSpPr>
        <p:spPr>
          <a:xfrm>
            <a:off x="936330" y="18722430"/>
            <a:ext cx="30387381" cy="6186228"/>
          </a:xfrm>
          <a:prstGeom prst="rect">
            <a:avLst/>
          </a:prstGeom>
          <a:noFill/>
        </p:spPr>
        <p:txBody>
          <a:bodyPr wrap="square" lIns="91375" tIns="45680" rIns="91375" bIns="45680" rtlCol="0">
            <a:spAutoFit/>
          </a:bodyPr>
          <a:lstStyle/>
          <a:p>
            <a:r>
              <a:rPr lang="es-AR" sz="3600" b="1" i="1" dirty="0"/>
              <a:t>MATERIALES Y METODOS: </a:t>
            </a:r>
            <a:endParaRPr lang="es-AR" sz="3600" dirty="0"/>
          </a:p>
          <a:p>
            <a:pPr marL="742390" indent="-742390">
              <a:buFont typeface="+mj-lt"/>
              <a:buAutoNum type="arabicPeriod"/>
            </a:pPr>
            <a:r>
              <a:rPr lang="es-AR" sz="3600" dirty="0"/>
              <a:t>Se confeccionaron modelos en densita y cera rosa verano, troquelados e individualizados, tomados en 2(dos) tiempos con silicona por </a:t>
            </a:r>
            <a:r>
              <a:rPr lang="es-AR" sz="3600" dirty="0" smtClean="0"/>
              <a:t>adición </a:t>
            </a:r>
            <a:r>
              <a:rPr lang="es-AR" sz="3600" dirty="0"/>
              <a:t>masilla y fluida.</a:t>
            </a:r>
          </a:p>
          <a:p>
            <a:pPr marL="742390" indent="-742390">
              <a:buFont typeface="+mj-lt"/>
              <a:buAutoNum type="arabicPeriod"/>
            </a:pPr>
            <a:r>
              <a:rPr lang="es-AR" sz="3600" dirty="0" smtClean="0"/>
              <a:t>Typodont</a:t>
            </a:r>
            <a:r>
              <a:rPr lang="es-AR" sz="3600" dirty="0" smtClean="0">
                <a:solidFill>
                  <a:prstClr val="black"/>
                </a:solidFill>
              </a:rPr>
              <a:t> . </a:t>
            </a:r>
            <a:r>
              <a:rPr lang="es-AR" sz="3600" dirty="0">
                <a:solidFill>
                  <a:prstClr val="black"/>
                </a:solidFill>
              </a:rPr>
              <a:t>A los maxilares les agregamos unas varillas por vestibular de los I.C. que sirvieran de referencia fija.</a:t>
            </a:r>
            <a:endParaRPr lang="es-AR" sz="3600" dirty="0"/>
          </a:p>
          <a:p>
            <a:pPr marL="742390" indent="-742390">
              <a:buFont typeface="+mj-lt"/>
              <a:buAutoNum type="arabicPeriod"/>
            </a:pPr>
            <a:r>
              <a:rPr lang="es-AR" sz="3600" dirty="0">
                <a:solidFill>
                  <a:prstClr val="black"/>
                </a:solidFill>
              </a:rPr>
              <a:t>Arnés de planchuelas de fijación perforadas de acero común conectadas entre si por tornillos arandelas y tuercas de acero, para ser adaptado a las distancias requeridas. </a:t>
            </a:r>
          </a:p>
          <a:p>
            <a:pPr marL="742390" indent="-742390">
              <a:buFont typeface="+mj-lt"/>
              <a:buAutoNum type="arabicPeriod"/>
            </a:pPr>
            <a:r>
              <a:rPr lang="es-AR" sz="3600" dirty="0" smtClean="0">
                <a:solidFill>
                  <a:prstClr val="black"/>
                </a:solidFill>
              </a:rPr>
              <a:t>La imágenes fueron captadas por </a:t>
            </a:r>
            <a:r>
              <a:rPr lang="es-AR" sz="3600" dirty="0" err="1" smtClean="0">
                <a:solidFill>
                  <a:prstClr val="black"/>
                </a:solidFill>
              </a:rPr>
              <a:t>Rx.</a:t>
            </a:r>
            <a:r>
              <a:rPr lang="es-AR" sz="3600" dirty="0" smtClean="0">
                <a:solidFill>
                  <a:prstClr val="black"/>
                </a:solidFill>
              </a:rPr>
              <a:t> </a:t>
            </a:r>
            <a:r>
              <a:rPr lang="es-AR" sz="3600" dirty="0" err="1" smtClean="0">
                <a:solidFill>
                  <a:prstClr val="black"/>
                </a:solidFill>
              </a:rPr>
              <a:t>periapicales</a:t>
            </a:r>
            <a:r>
              <a:rPr lang="es-AR" sz="3600" dirty="0" smtClean="0">
                <a:solidFill>
                  <a:prstClr val="black"/>
                </a:solidFill>
              </a:rPr>
              <a:t> simples calcadas y superpuestas sobre las varillas de referencia fija. En un e</a:t>
            </a:r>
            <a:r>
              <a:rPr lang="es-AR" sz="3600" dirty="0" smtClean="0"/>
              <a:t>quipo </a:t>
            </a:r>
            <a:r>
              <a:rPr lang="es-AR" sz="3600" dirty="0"/>
              <a:t>convencional de Radiología Odontológica de Cono Corto que </a:t>
            </a:r>
            <a:r>
              <a:rPr lang="es-AR" sz="3600" dirty="0" smtClean="0"/>
              <a:t>conecta el </a:t>
            </a:r>
            <a:r>
              <a:rPr lang="es-AR" sz="3600" dirty="0"/>
              <a:t>Arnés con el </a:t>
            </a:r>
            <a:r>
              <a:rPr lang="es-AR" sz="3600" dirty="0" smtClean="0"/>
              <a:t>modelo en estudio.</a:t>
            </a:r>
            <a:endParaRPr lang="es-AR" sz="3600" dirty="0"/>
          </a:p>
          <a:p>
            <a:pPr marL="742390" indent="-742390">
              <a:buFont typeface="+mj-lt"/>
              <a:buAutoNum type="arabicPeriod"/>
            </a:pPr>
            <a:r>
              <a:rPr lang="es-AR" sz="3600" dirty="0" smtClean="0"/>
              <a:t>Se coló </a:t>
            </a:r>
            <a:r>
              <a:rPr lang="es-AR" sz="3600" dirty="0"/>
              <a:t>en metal </a:t>
            </a:r>
            <a:r>
              <a:rPr lang="es-AR" sz="3600" dirty="0" smtClean="0"/>
              <a:t> el </a:t>
            </a:r>
            <a:r>
              <a:rPr lang="es-AR" sz="3600" dirty="0"/>
              <a:t>I.C.S. </a:t>
            </a:r>
            <a:r>
              <a:rPr lang="es-AR" sz="3600" dirty="0" smtClean="0"/>
              <a:t>para ser registrado radiográficamente.</a:t>
            </a:r>
            <a:endParaRPr lang="es-AR" sz="3600" dirty="0"/>
          </a:p>
          <a:p>
            <a:pPr marL="742390" indent="-742390">
              <a:buFont typeface="+mj-lt"/>
              <a:buAutoNum type="arabicPeriod"/>
            </a:pPr>
            <a:r>
              <a:rPr lang="es-AR" sz="3600" dirty="0" smtClean="0"/>
              <a:t>Juego </a:t>
            </a:r>
            <a:r>
              <a:rPr lang="es-AR" sz="3600" dirty="0"/>
              <a:t>completo de Brackets Acero</a:t>
            </a:r>
            <a:r>
              <a:rPr lang="es-AR" sz="3600" dirty="0">
                <a:solidFill>
                  <a:prstClr val="black"/>
                </a:solidFill>
              </a:rPr>
              <a:t> arco recto</a:t>
            </a:r>
            <a:r>
              <a:rPr lang="es-AR" sz="3600" dirty="0"/>
              <a:t>  Prescripción ROTH slot 0.22 </a:t>
            </a:r>
            <a:r>
              <a:rPr lang="es-AR" sz="3600" dirty="0" smtClean="0"/>
              <a:t>“; </a:t>
            </a:r>
            <a:r>
              <a:rPr lang="es-AR" sz="3600" dirty="0"/>
              <a:t>Bandas Molares con tubos de 1° y 2° Molares que serian cementados por la técnica convencional.</a:t>
            </a:r>
          </a:p>
          <a:p>
            <a:pPr marL="742390" indent="-742390">
              <a:buFont typeface="+mj-lt"/>
              <a:buAutoNum type="arabicPeriod"/>
            </a:pPr>
            <a:r>
              <a:rPr lang="es-AR" sz="3600" dirty="0"/>
              <a:t>Arco acero </a:t>
            </a:r>
            <a:r>
              <a:rPr lang="es-AR" sz="3600" dirty="0" smtClean="0"/>
              <a:t>0.21” </a:t>
            </a:r>
            <a:r>
              <a:rPr lang="es-AR" sz="3600" dirty="0"/>
              <a:t>x </a:t>
            </a:r>
            <a:r>
              <a:rPr lang="es-AR" sz="3600" dirty="0" smtClean="0"/>
              <a:t>0.25”  </a:t>
            </a:r>
            <a:r>
              <a:rPr lang="es-AR" sz="3600" dirty="0"/>
              <a:t>Full-</a:t>
            </a:r>
            <a:r>
              <a:rPr lang="es-AR" sz="3600" dirty="0" err="1"/>
              <a:t>Size</a:t>
            </a:r>
            <a:r>
              <a:rPr lang="es-AR" sz="3600" dirty="0" smtClean="0"/>
              <a:t>.</a:t>
            </a:r>
            <a:endParaRPr lang="es-AR" dirty="0" smtClean="0"/>
          </a:p>
        </p:txBody>
      </p:sp>
      <p:sp>
        <p:nvSpPr>
          <p:cNvPr id="21" name="20 CuadroTexto"/>
          <p:cNvSpPr txBox="1"/>
          <p:nvPr/>
        </p:nvSpPr>
        <p:spPr>
          <a:xfrm>
            <a:off x="936330" y="32980016"/>
            <a:ext cx="30817825" cy="16650631"/>
          </a:xfrm>
          <a:prstGeom prst="rect">
            <a:avLst/>
          </a:prstGeom>
          <a:noFill/>
        </p:spPr>
        <p:txBody>
          <a:bodyPr wrap="square" lIns="91375" tIns="45680" rIns="91375" bIns="45680" rtlCol="0">
            <a:spAutoFit/>
          </a:bodyPr>
          <a:lstStyle/>
          <a:p>
            <a:pPr lvl="0"/>
            <a:r>
              <a:rPr lang="es-AR" sz="3600" b="1" i="1" dirty="0">
                <a:solidFill>
                  <a:prstClr val="black"/>
                </a:solidFill>
              </a:rPr>
              <a:t>DESARROLLO: </a:t>
            </a:r>
            <a:r>
              <a:rPr lang="es-AR" sz="3600" dirty="0">
                <a:solidFill>
                  <a:prstClr val="black"/>
                </a:solidFill>
              </a:rPr>
              <a:t>Tomando impresiones en un paciente confeccionamos un Set-Up. La malposición dentaria del paciente fue reproducida en un </a:t>
            </a:r>
            <a:r>
              <a:rPr lang="es-AR" sz="3600" dirty="0" smtClean="0">
                <a:solidFill>
                  <a:prstClr val="black"/>
                </a:solidFill>
              </a:rPr>
              <a:t>Typodont clásico; con </a:t>
            </a:r>
            <a:r>
              <a:rPr lang="es-AR" sz="3600" dirty="0">
                <a:solidFill>
                  <a:prstClr val="black"/>
                </a:solidFill>
              </a:rPr>
              <a:t>la única variante de que </a:t>
            </a:r>
            <a:r>
              <a:rPr lang="es-AR" sz="3600" dirty="0" smtClean="0">
                <a:solidFill>
                  <a:prstClr val="black"/>
                </a:solidFill>
              </a:rPr>
              <a:t>un </a:t>
            </a:r>
            <a:r>
              <a:rPr lang="es-AR" sz="3600" dirty="0">
                <a:solidFill>
                  <a:prstClr val="black"/>
                </a:solidFill>
              </a:rPr>
              <a:t>I.C.S</a:t>
            </a:r>
            <a:r>
              <a:rPr lang="es-AR" sz="3600" dirty="0" smtClean="0">
                <a:solidFill>
                  <a:prstClr val="black"/>
                </a:solidFill>
              </a:rPr>
              <a:t>., </a:t>
            </a:r>
            <a:r>
              <a:rPr lang="es-AR" sz="3600" dirty="0">
                <a:solidFill>
                  <a:prstClr val="black"/>
                </a:solidFill>
              </a:rPr>
              <a:t>fue reemplazado, </a:t>
            </a:r>
            <a:r>
              <a:rPr lang="es-AR" sz="3600" dirty="0" smtClean="0">
                <a:solidFill>
                  <a:prstClr val="black"/>
                </a:solidFill>
              </a:rPr>
              <a:t>por metal para </a:t>
            </a:r>
            <a:r>
              <a:rPr lang="es-AR" sz="3600" dirty="0">
                <a:solidFill>
                  <a:prstClr val="black"/>
                </a:solidFill>
              </a:rPr>
              <a:t>ser valorado en las radiografías </a:t>
            </a:r>
            <a:r>
              <a:rPr lang="es-AR" sz="3600" dirty="0" smtClean="0">
                <a:solidFill>
                  <a:prstClr val="black"/>
                </a:solidFill>
              </a:rPr>
              <a:t> y superpuesto  en los calcos, utilizándose el  </a:t>
            </a:r>
            <a:r>
              <a:rPr lang="es-AR" sz="3600" dirty="0">
                <a:solidFill>
                  <a:prstClr val="black"/>
                </a:solidFill>
              </a:rPr>
              <a:t>vástago de referencia </a:t>
            </a:r>
            <a:r>
              <a:rPr lang="es-AR" sz="3600" dirty="0" smtClean="0">
                <a:solidFill>
                  <a:prstClr val="black"/>
                </a:solidFill>
              </a:rPr>
              <a:t> fijo en el maxilar que  a su vez se encuentra unido al equipo Radiológico por medio del Arnés metálico , para que de ese modo todas las incidencias radiológicas sean las mismas..</a:t>
            </a:r>
            <a:endParaRPr lang="es-AR" sz="3600" dirty="0">
              <a:solidFill>
                <a:prstClr val="black"/>
              </a:solidFill>
            </a:endParaRPr>
          </a:p>
          <a:p>
            <a:pPr lvl="0"/>
            <a:r>
              <a:rPr lang="es-AR" sz="3600" dirty="0" smtClean="0">
                <a:solidFill>
                  <a:prstClr val="black"/>
                </a:solidFill>
              </a:rPr>
              <a:t>Así fue, como se </a:t>
            </a:r>
            <a:r>
              <a:rPr lang="es-AR" sz="3600" dirty="0">
                <a:solidFill>
                  <a:prstClr val="black"/>
                </a:solidFill>
              </a:rPr>
              <a:t>expuso al simulador del paciente a 3 tomas radiográficas que pudieran ser comparables entre si. La primera representaba la posición patológica inicial del I.C.S.; la segunda fue tomada luego de que un especialista en Ortodoncia ubicara las piezas en el espacio tridimensional que considerara correcta para restablecer la armonía oclusal ( como lo </a:t>
            </a:r>
            <a:r>
              <a:rPr lang="es-AR" sz="3600" dirty="0" smtClean="0">
                <a:solidFill>
                  <a:prstClr val="black"/>
                </a:solidFill>
              </a:rPr>
              <a:t>haría </a:t>
            </a:r>
            <a:r>
              <a:rPr lang="es-AR" sz="3600" dirty="0">
                <a:solidFill>
                  <a:prstClr val="black"/>
                </a:solidFill>
              </a:rPr>
              <a:t>habitualmente en la confección de un Set-Up ideal </a:t>
            </a:r>
            <a:r>
              <a:rPr lang="es-AR" sz="3600" dirty="0" smtClean="0">
                <a:solidFill>
                  <a:prstClr val="black"/>
                </a:solidFill>
              </a:rPr>
              <a:t>en Técnica Lingual); </a:t>
            </a:r>
            <a:r>
              <a:rPr lang="es-AR" sz="3600" dirty="0">
                <a:solidFill>
                  <a:prstClr val="black"/>
                </a:solidFill>
              </a:rPr>
              <a:t>la ultima Radiografía periapical seria tomada utilizado el armado del </a:t>
            </a:r>
            <a:r>
              <a:rPr lang="es-AR" sz="3600" dirty="0" smtClean="0">
                <a:solidFill>
                  <a:prstClr val="black"/>
                </a:solidFill>
              </a:rPr>
              <a:t>Typodont </a:t>
            </a:r>
            <a:r>
              <a:rPr lang="es-AR" sz="3600" dirty="0">
                <a:solidFill>
                  <a:prstClr val="black"/>
                </a:solidFill>
              </a:rPr>
              <a:t>con aparatología ortodontica de arco recto, en búsqueda de que las piezas representadas en el simulador alcancen su posición final con el arco de mayor envergadura posible.</a:t>
            </a:r>
          </a:p>
          <a:p>
            <a:pPr lvl="0"/>
            <a:endParaRPr lang="es-AR" sz="3600" dirty="0">
              <a:solidFill>
                <a:prstClr val="black"/>
              </a:solidFill>
            </a:endParaRPr>
          </a:p>
          <a:p>
            <a:pPr lvl="0"/>
            <a:r>
              <a:rPr lang="es-AR" sz="3600" b="1" i="1" dirty="0">
                <a:solidFill>
                  <a:prstClr val="black"/>
                </a:solidFill>
              </a:rPr>
              <a:t>RESULTADOS: </a:t>
            </a:r>
            <a:r>
              <a:rPr lang="es-AR" sz="3600" dirty="0">
                <a:solidFill>
                  <a:prstClr val="black"/>
                </a:solidFill>
              </a:rPr>
              <a:t>Cualquiera sea la malposición dentaria se </a:t>
            </a:r>
            <a:r>
              <a:rPr lang="es-AR" sz="3600" dirty="0" smtClean="0">
                <a:solidFill>
                  <a:prstClr val="black"/>
                </a:solidFill>
              </a:rPr>
              <a:t>obtuvieron </a:t>
            </a:r>
            <a:r>
              <a:rPr lang="es-AR" sz="3600" dirty="0">
                <a:solidFill>
                  <a:prstClr val="black"/>
                </a:solidFill>
              </a:rPr>
              <a:t>claras discrepancias en la posición final del I.C.S entre su ubicación por medio de la manipulación manual por expertos y avezados profesionales y la ubicación precisa y reproducible del I.C.S. en el armado con técnica convencional vestibular.</a:t>
            </a:r>
          </a:p>
          <a:p>
            <a:pPr lvl="0"/>
            <a:endParaRPr lang="es-AR" sz="3600" b="1" i="1" dirty="0">
              <a:solidFill>
                <a:prstClr val="black"/>
              </a:solidFill>
            </a:endParaRPr>
          </a:p>
          <a:p>
            <a:pPr lvl="0"/>
            <a:r>
              <a:rPr lang="es-AR" sz="3600" b="1" i="1" dirty="0">
                <a:solidFill>
                  <a:prstClr val="black"/>
                </a:solidFill>
              </a:rPr>
              <a:t>CONCLUSIONES</a:t>
            </a:r>
            <a:r>
              <a:rPr lang="es-AR" sz="3600" dirty="0">
                <a:solidFill>
                  <a:prstClr val="black"/>
                </a:solidFill>
              </a:rPr>
              <a:t>: En la búsqueda de una analogía </a:t>
            </a:r>
            <a:r>
              <a:rPr lang="es-AR" sz="3600" dirty="0" smtClean="0">
                <a:solidFill>
                  <a:prstClr val="black"/>
                </a:solidFill>
              </a:rPr>
              <a:t>entre </a:t>
            </a:r>
            <a:r>
              <a:rPr lang="es-AR" sz="3600" dirty="0">
                <a:solidFill>
                  <a:prstClr val="black"/>
                </a:solidFill>
              </a:rPr>
              <a:t>la </a:t>
            </a:r>
            <a:r>
              <a:rPr lang="es-AR" sz="3600" dirty="0" smtClean="0">
                <a:solidFill>
                  <a:prstClr val="black"/>
                </a:solidFill>
              </a:rPr>
              <a:t>Técnica Lingual con la Técnica </a:t>
            </a:r>
            <a:r>
              <a:rPr lang="es-AR" sz="3600" dirty="0" err="1" smtClean="0">
                <a:solidFill>
                  <a:prstClr val="black"/>
                </a:solidFill>
              </a:rPr>
              <a:t>Vestibular</a:t>
            </a:r>
            <a:r>
              <a:rPr lang="es-AR" sz="3600" dirty="0" smtClean="0">
                <a:solidFill>
                  <a:prstClr val="black"/>
                </a:solidFill>
              </a:rPr>
              <a:t>, </a:t>
            </a:r>
            <a:r>
              <a:rPr lang="es-AR" sz="3600" dirty="0">
                <a:solidFill>
                  <a:prstClr val="black"/>
                </a:solidFill>
              </a:rPr>
              <a:t>cuando confeccionamos </a:t>
            </a:r>
            <a:r>
              <a:rPr lang="es-AR" sz="3600" dirty="0" smtClean="0">
                <a:solidFill>
                  <a:prstClr val="black"/>
                </a:solidFill>
              </a:rPr>
              <a:t>un Set-Up ideal, </a:t>
            </a:r>
            <a:r>
              <a:rPr lang="es-AR" sz="3600" dirty="0">
                <a:solidFill>
                  <a:prstClr val="black"/>
                </a:solidFill>
              </a:rPr>
              <a:t>como uno de los </a:t>
            </a:r>
            <a:r>
              <a:rPr lang="es-AR" sz="3600" dirty="0" smtClean="0">
                <a:solidFill>
                  <a:prstClr val="black"/>
                </a:solidFill>
              </a:rPr>
              <a:t>mas importantes elementos </a:t>
            </a:r>
            <a:r>
              <a:rPr lang="es-AR" sz="3600" i="1" dirty="0">
                <a:solidFill>
                  <a:prstClr val="black"/>
                </a:solidFill>
              </a:rPr>
              <a:t>del tratamiento</a:t>
            </a:r>
            <a:r>
              <a:rPr lang="es-AR" sz="3600" dirty="0">
                <a:solidFill>
                  <a:prstClr val="black"/>
                </a:solidFill>
              </a:rPr>
              <a:t>; </a:t>
            </a:r>
            <a:r>
              <a:rPr lang="es-AR" sz="3600" dirty="0" smtClean="0">
                <a:solidFill>
                  <a:prstClr val="black"/>
                </a:solidFill>
              </a:rPr>
              <a:t>debemos prestar </a:t>
            </a:r>
            <a:r>
              <a:rPr lang="es-AR" sz="3600" dirty="0">
                <a:solidFill>
                  <a:prstClr val="black"/>
                </a:solidFill>
              </a:rPr>
              <a:t>suma atención y dedicar seguramente todos nuestros </a:t>
            </a:r>
            <a:r>
              <a:rPr lang="es-AR" sz="3600" dirty="0" smtClean="0">
                <a:solidFill>
                  <a:prstClr val="black"/>
                </a:solidFill>
              </a:rPr>
              <a:t>conocimientos para disminuir al máximo posible errores inherentes a esta Técnica.</a:t>
            </a:r>
            <a:endParaRPr lang="es-AR" sz="3600" dirty="0">
              <a:solidFill>
                <a:prstClr val="black"/>
              </a:solidFill>
            </a:endParaRPr>
          </a:p>
          <a:p>
            <a:pPr lvl="0"/>
            <a:endParaRPr lang="es-AR" sz="3600" dirty="0">
              <a:solidFill>
                <a:prstClr val="black"/>
              </a:solidFill>
            </a:endParaRPr>
          </a:p>
          <a:p>
            <a:pPr lvl="0"/>
            <a:r>
              <a:rPr lang="es-AR" sz="3600" b="1" i="1" dirty="0">
                <a:solidFill>
                  <a:prstClr val="black"/>
                </a:solidFill>
              </a:rPr>
              <a:t>DISCUSIÓN: </a:t>
            </a:r>
            <a:r>
              <a:rPr lang="es-AR" sz="3600" dirty="0" smtClean="0">
                <a:solidFill>
                  <a:prstClr val="black"/>
                </a:solidFill>
              </a:rPr>
              <a:t>A partir del presente trabajo se observo que los </a:t>
            </a:r>
            <a:r>
              <a:rPr lang="es-AR" sz="3600" dirty="0">
                <a:solidFill>
                  <a:prstClr val="black"/>
                </a:solidFill>
              </a:rPr>
              <a:t>resultados de las tomas radiográficas no solo manifestaban discrepancias entre las exposiciones de modelos ubicados en forma manual con las resultantes de las establecidas con la ubicación por medios convencionales de Ortodoncia Vestibular, sino que </a:t>
            </a:r>
            <a:r>
              <a:rPr lang="es-AR" sz="3600" dirty="0" smtClean="0">
                <a:solidFill>
                  <a:prstClr val="black"/>
                </a:solidFill>
              </a:rPr>
              <a:t>además se manifiestan grandes diferencias entre </a:t>
            </a:r>
            <a:r>
              <a:rPr lang="es-AR" sz="3600" dirty="0">
                <a:solidFill>
                  <a:prstClr val="black"/>
                </a:solidFill>
              </a:rPr>
              <a:t>profesionales u </a:t>
            </a:r>
            <a:r>
              <a:rPr lang="es-AR" sz="3600" dirty="0" smtClean="0">
                <a:solidFill>
                  <a:prstClr val="black"/>
                </a:solidFill>
              </a:rPr>
              <a:t>operadores que ejecutan la técnica. Creemos </a:t>
            </a:r>
            <a:r>
              <a:rPr lang="es-AR" sz="3600" dirty="0">
                <a:solidFill>
                  <a:prstClr val="black"/>
                </a:solidFill>
              </a:rPr>
              <a:t>oportuno aclarar que esto exige un esfuerzo en la búsqueda de otros métodos de mayor predictibilidad y </a:t>
            </a:r>
            <a:r>
              <a:rPr lang="es-AR" sz="3600" dirty="0" smtClean="0">
                <a:solidFill>
                  <a:prstClr val="black"/>
                </a:solidFill>
              </a:rPr>
              <a:t>precisión en la Técnica Lingual.</a:t>
            </a:r>
            <a:endParaRPr lang="es-AR" sz="3600" dirty="0">
              <a:solidFill>
                <a:prstClr val="black"/>
              </a:solidFill>
            </a:endParaRPr>
          </a:p>
          <a:p>
            <a:pPr lvl="0"/>
            <a:endParaRPr lang="es-AR" sz="3600" b="1" i="1" dirty="0">
              <a:solidFill>
                <a:prstClr val="black"/>
              </a:solidFill>
            </a:endParaRPr>
          </a:p>
          <a:p>
            <a:pPr lvl="0"/>
            <a:r>
              <a:rPr lang="es-AR" sz="3600" b="1" i="1" dirty="0">
                <a:solidFill>
                  <a:prstClr val="black"/>
                </a:solidFill>
              </a:rPr>
              <a:t>BIBLIOGRAFIA: </a:t>
            </a:r>
            <a:endParaRPr lang="es-AR" sz="3600" b="1" i="1" dirty="0" smtClean="0">
              <a:solidFill>
                <a:prstClr val="black"/>
              </a:solidFill>
            </a:endParaRPr>
          </a:p>
          <a:p>
            <a:pPr lvl="0"/>
            <a:endParaRPr lang="es-AR" sz="3600" b="1" i="1" dirty="0" smtClean="0">
              <a:solidFill>
                <a:prstClr val="black"/>
              </a:solidFill>
            </a:endParaRPr>
          </a:p>
          <a:p>
            <a:pPr marL="514350" lvl="0" indent="-514350">
              <a:buFont typeface="+mj-lt"/>
              <a:buAutoNum type="arabicPeriod"/>
            </a:pPr>
            <a:r>
              <a:rPr lang="es-AR" sz="2800" dirty="0" smtClean="0">
                <a:solidFill>
                  <a:prstClr val="black"/>
                </a:solidFill>
              </a:rPr>
              <a:t>ANDREWS,L.F. </a:t>
            </a:r>
            <a:r>
              <a:rPr lang="es-AR" sz="2800" b="1" dirty="0" err="1" smtClean="0">
                <a:solidFill>
                  <a:prstClr val="black"/>
                </a:solidFill>
              </a:rPr>
              <a:t>Straight</a:t>
            </a:r>
            <a:r>
              <a:rPr lang="es-AR" sz="2800" b="1" dirty="0" smtClean="0">
                <a:solidFill>
                  <a:prstClr val="black"/>
                </a:solidFill>
              </a:rPr>
              <a:t> </a:t>
            </a:r>
            <a:r>
              <a:rPr lang="es-AR" sz="2800" b="1" dirty="0" err="1" smtClean="0">
                <a:solidFill>
                  <a:prstClr val="black"/>
                </a:solidFill>
              </a:rPr>
              <a:t>wire</a:t>
            </a:r>
            <a:r>
              <a:rPr lang="es-AR" sz="2800" dirty="0" smtClean="0">
                <a:solidFill>
                  <a:prstClr val="black"/>
                </a:solidFill>
              </a:rPr>
              <a:t>: El concepto del aparato. California: L. A. Wells, 1972</a:t>
            </a:r>
          </a:p>
          <a:p>
            <a:pPr marL="514350" lvl="0" indent="-514350">
              <a:buFont typeface="+mj-lt"/>
              <a:buAutoNum type="arabicPeriod"/>
            </a:pPr>
            <a:r>
              <a:rPr lang="es-AR" sz="2800" dirty="0" smtClean="0">
                <a:solidFill>
                  <a:prstClr val="black"/>
                </a:solidFill>
              </a:rPr>
              <a:t>Ortodoncia </a:t>
            </a:r>
            <a:r>
              <a:rPr lang="es-AR" sz="2800" dirty="0">
                <a:solidFill>
                  <a:prstClr val="black"/>
                </a:solidFill>
              </a:rPr>
              <a:t>Lingual, </a:t>
            </a:r>
            <a:r>
              <a:rPr lang="es-AR" sz="2800" dirty="0" err="1">
                <a:solidFill>
                  <a:prstClr val="black"/>
                </a:solidFill>
              </a:rPr>
              <a:t>Rafi</a:t>
            </a:r>
            <a:r>
              <a:rPr lang="es-AR" sz="2800" dirty="0">
                <a:solidFill>
                  <a:prstClr val="black"/>
                </a:solidFill>
              </a:rPr>
              <a:t> Romano, Barcelona </a:t>
            </a:r>
            <a:r>
              <a:rPr lang="es-AR" sz="2800" dirty="0" smtClean="0">
                <a:solidFill>
                  <a:prstClr val="black"/>
                </a:solidFill>
              </a:rPr>
              <a:t>2000.</a:t>
            </a:r>
          </a:p>
          <a:p>
            <a:pPr marL="514350" lvl="0" indent="-514350">
              <a:buFont typeface="+mj-lt"/>
              <a:buAutoNum type="arabicPeriod"/>
            </a:pPr>
            <a:r>
              <a:rPr lang="es-AR" sz="2800" dirty="0" smtClean="0">
                <a:solidFill>
                  <a:prstClr val="black"/>
                </a:solidFill>
              </a:rPr>
              <a:t> </a:t>
            </a:r>
            <a:r>
              <a:rPr lang="es-AR" sz="2800" dirty="0">
                <a:solidFill>
                  <a:prstClr val="black"/>
                </a:solidFill>
              </a:rPr>
              <a:t>Ortodoncia Lingual-Echarri </a:t>
            </a:r>
            <a:r>
              <a:rPr lang="es-AR" sz="2800" dirty="0" err="1">
                <a:solidFill>
                  <a:prstClr val="black"/>
                </a:solidFill>
              </a:rPr>
              <a:t>Lobiondo</a:t>
            </a:r>
            <a:r>
              <a:rPr lang="es-AR" sz="2800" dirty="0">
                <a:solidFill>
                  <a:prstClr val="black"/>
                </a:solidFill>
              </a:rPr>
              <a:t>, </a:t>
            </a:r>
            <a:r>
              <a:rPr lang="es-AR" sz="2800" dirty="0" err="1">
                <a:solidFill>
                  <a:prstClr val="black"/>
                </a:solidFill>
              </a:rPr>
              <a:t>Pablo,Barcelona</a:t>
            </a:r>
            <a:r>
              <a:rPr lang="es-AR" sz="2800" dirty="0">
                <a:solidFill>
                  <a:prstClr val="black"/>
                </a:solidFill>
              </a:rPr>
              <a:t> </a:t>
            </a:r>
            <a:r>
              <a:rPr lang="es-AR" sz="2800" dirty="0" smtClean="0">
                <a:solidFill>
                  <a:prstClr val="black"/>
                </a:solidFill>
              </a:rPr>
              <a:t>2003.</a:t>
            </a:r>
          </a:p>
          <a:p>
            <a:pPr marL="514350" lvl="0" indent="-514350">
              <a:buFont typeface="+mj-lt"/>
              <a:buAutoNum type="arabicPeriod"/>
            </a:pPr>
            <a:r>
              <a:rPr lang="es-AR" sz="2800" dirty="0" smtClean="0">
                <a:solidFill>
                  <a:prstClr val="black"/>
                </a:solidFill>
              </a:rPr>
              <a:t> Rev. Chilena </a:t>
            </a:r>
            <a:r>
              <a:rPr lang="es-AR" sz="2800" dirty="0">
                <a:solidFill>
                  <a:prstClr val="black"/>
                </a:solidFill>
              </a:rPr>
              <a:t>de </a:t>
            </a:r>
            <a:r>
              <a:rPr lang="es-AR" sz="2800" dirty="0" smtClean="0">
                <a:solidFill>
                  <a:prstClr val="black"/>
                </a:solidFill>
              </a:rPr>
              <a:t>Ortodoncia(25)2008.</a:t>
            </a:r>
          </a:p>
          <a:p>
            <a:pPr marL="514350" lvl="0" indent="-514350">
              <a:buFont typeface="+mj-lt"/>
              <a:buAutoNum type="arabicPeriod"/>
            </a:pPr>
            <a:r>
              <a:rPr lang="es-AR" sz="2800" dirty="0" smtClean="0">
                <a:solidFill>
                  <a:prstClr val="black"/>
                </a:solidFill>
              </a:rPr>
              <a:t>Ortodoncia </a:t>
            </a:r>
            <a:r>
              <a:rPr lang="es-AR" sz="2800" dirty="0">
                <a:solidFill>
                  <a:prstClr val="black"/>
                </a:solidFill>
              </a:rPr>
              <a:t>Lingual, Procedimientos y Aplicación </a:t>
            </a:r>
            <a:r>
              <a:rPr lang="es-AR" sz="2800" dirty="0" smtClean="0">
                <a:solidFill>
                  <a:prstClr val="black"/>
                </a:solidFill>
              </a:rPr>
              <a:t>Clínica, </a:t>
            </a:r>
            <a:r>
              <a:rPr lang="es-AR" sz="2800" dirty="0">
                <a:solidFill>
                  <a:prstClr val="black"/>
                </a:solidFill>
              </a:rPr>
              <a:t>Hafin,Ureña,2010</a:t>
            </a:r>
            <a:r>
              <a:rPr lang="es-AR" sz="2800" dirty="0" smtClean="0">
                <a:solidFill>
                  <a:prstClr val="black"/>
                </a:solidFill>
              </a:rPr>
              <a:t>.</a:t>
            </a:r>
          </a:p>
          <a:p>
            <a:pPr lvl="0"/>
            <a:endParaRPr lang="es-AR" sz="3600" dirty="0">
              <a:solidFill>
                <a:prstClr val="black"/>
              </a:solidFill>
            </a:endParaRPr>
          </a:p>
          <a:p>
            <a:pPr lvl="0"/>
            <a:endParaRPr lang="es-AR" sz="3600" dirty="0" smtClean="0">
              <a:solidFill>
                <a:prstClr val="black"/>
              </a:solidFill>
            </a:endParaRPr>
          </a:p>
        </p:txBody>
      </p:sp>
      <p:pic>
        <p:nvPicPr>
          <p:cNvPr id="3" name="2 Imagen"/>
          <p:cNvPicPr>
            <a:picLocks noChangeAspect="1"/>
          </p:cNvPicPr>
          <p:nvPr/>
        </p:nvPicPr>
        <p:blipFill rotWithShape="1">
          <a:blip r:embed="rId7" cstate="print">
            <a:extLst>
              <a:ext uri="{28A0092B-C50C-407E-A947-70E740481C1C}">
                <a14:useLocalDpi xmlns:a14="http://schemas.microsoft.com/office/drawing/2010/main" val="0"/>
              </a:ext>
            </a:extLst>
          </a:blip>
          <a:srcRect l="24636" t="9576" r="19698" b="29963"/>
          <a:stretch/>
        </p:blipFill>
        <p:spPr>
          <a:xfrm>
            <a:off x="10554470" y="29091822"/>
            <a:ext cx="2651774" cy="2160000"/>
          </a:xfrm>
          <a:prstGeom prst="rect">
            <a:avLst/>
          </a:prstGeom>
          <a:ln w="228600" cap="sq" cmpd="thickThin">
            <a:solidFill>
              <a:srgbClr val="000000"/>
            </a:solidFill>
            <a:prstDash val="solid"/>
            <a:miter lim="800000"/>
          </a:ln>
          <a:effectLst>
            <a:innerShdw blurRad="76200">
              <a:srgbClr val="000000"/>
            </a:innerShdw>
          </a:effectLst>
        </p:spPr>
      </p:pic>
      <p:pic>
        <p:nvPicPr>
          <p:cNvPr id="5" name="4 Imagen"/>
          <p:cNvPicPr>
            <a:picLocks noChangeAspect="1"/>
          </p:cNvPicPr>
          <p:nvPr/>
        </p:nvPicPr>
        <p:blipFill rotWithShape="1">
          <a:blip r:embed="rId8" cstate="print">
            <a:extLst>
              <a:ext uri="{28A0092B-C50C-407E-A947-70E740481C1C}">
                <a14:useLocalDpi xmlns:a14="http://schemas.microsoft.com/office/drawing/2010/main" val="0"/>
              </a:ext>
            </a:extLst>
          </a:blip>
          <a:srcRect l="18446" t="9313" r="871" b="10823"/>
          <a:stretch/>
        </p:blipFill>
        <p:spPr>
          <a:xfrm>
            <a:off x="18866321" y="26211262"/>
            <a:ext cx="3043287" cy="4016510"/>
          </a:xfrm>
          <a:prstGeom prst="rect">
            <a:avLst/>
          </a:prstGeom>
          <a:ln w="228600" cap="sq" cmpd="thickThin">
            <a:solidFill>
              <a:srgbClr val="000000"/>
            </a:solidFill>
            <a:prstDash val="solid"/>
            <a:miter lim="800000"/>
          </a:ln>
          <a:effectLst>
            <a:innerShdw blurRad="76200">
              <a:srgbClr val="000000"/>
            </a:innerShdw>
          </a:effectLst>
        </p:spPr>
      </p:pic>
      <p:pic>
        <p:nvPicPr>
          <p:cNvPr id="6" name="5 Imagen"/>
          <p:cNvPicPr>
            <a:picLocks noChangeAspect="1"/>
          </p:cNvPicPr>
          <p:nvPr/>
        </p:nvPicPr>
        <p:blipFill rotWithShape="1">
          <a:blip r:embed="rId9" cstate="print">
            <a:extLst>
              <a:ext uri="{28A0092B-C50C-407E-A947-70E740481C1C}">
                <a14:useLocalDpi xmlns:a14="http://schemas.microsoft.com/office/drawing/2010/main" val="0"/>
              </a:ext>
            </a:extLst>
          </a:blip>
          <a:srcRect l="15976" t="23539" r="27984" b="14444"/>
          <a:stretch/>
        </p:blipFill>
        <p:spPr>
          <a:xfrm>
            <a:off x="23114793" y="26715318"/>
            <a:ext cx="2113808" cy="3118984"/>
          </a:xfrm>
          <a:prstGeom prst="rect">
            <a:avLst/>
          </a:prstGeom>
          <a:ln w="228600" cap="sq" cmpd="thickThin">
            <a:solidFill>
              <a:srgbClr val="000000"/>
            </a:solidFill>
            <a:prstDash val="solid"/>
            <a:miter lim="800000"/>
          </a:ln>
          <a:effectLst>
            <a:innerShdw blurRad="76200">
              <a:srgbClr val="000000"/>
            </a:innerShdw>
          </a:effectLst>
        </p:spPr>
      </p:pic>
      <p:pic>
        <p:nvPicPr>
          <p:cNvPr id="14" name="13 Imagen"/>
          <p:cNvPicPr>
            <a:picLocks noChangeAspect="1"/>
          </p:cNvPicPr>
          <p:nvPr/>
        </p:nvPicPr>
        <p:blipFill rotWithShape="1">
          <a:blip r:embed="rId10" cstate="print">
            <a:extLst>
              <a:ext uri="{28A0092B-C50C-407E-A947-70E740481C1C}">
                <a14:useLocalDpi xmlns:a14="http://schemas.microsoft.com/office/drawing/2010/main" val="0"/>
              </a:ext>
            </a:extLst>
          </a:blip>
          <a:srcRect l="2481" t="11636" r="35417" b="91"/>
          <a:stretch/>
        </p:blipFill>
        <p:spPr>
          <a:xfrm>
            <a:off x="12961665" y="26211262"/>
            <a:ext cx="2026109" cy="2160000"/>
          </a:xfrm>
          <a:prstGeom prst="rect">
            <a:avLst/>
          </a:prstGeom>
          <a:ln w="228600" cap="sq" cmpd="thickThin">
            <a:solidFill>
              <a:srgbClr val="000000"/>
            </a:solidFill>
            <a:prstDash val="solid"/>
            <a:miter lim="800000"/>
          </a:ln>
          <a:effectLst>
            <a:innerShdw blurRad="76200">
              <a:srgbClr val="000000"/>
            </a:innerShdw>
          </a:effectLst>
        </p:spPr>
      </p:pic>
      <p:pic>
        <p:nvPicPr>
          <p:cNvPr id="15" name="14 Imagen"/>
          <p:cNvPicPr>
            <a:picLocks noChangeAspect="1"/>
          </p:cNvPicPr>
          <p:nvPr/>
        </p:nvPicPr>
        <p:blipFill rotWithShape="1">
          <a:blip r:embed="rId11" cstate="print">
            <a:extLst>
              <a:ext uri="{28A0092B-C50C-407E-A947-70E740481C1C}">
                <a14:useLocalDpi xmlns:a14="http://schemas.microsoft.com/office/drawing/2010/main" val="0"/>
              </a:ext>
            </a:extLst>
          </a:blip>
          <a:srcRect l="3266" t="6738" r="8405" b="3024"/>
          <a:stretch/>
        </p:blipFill>
        <p:spPr>
          <a:xfrm>
            <a:off x="9061273" y="26211262"/>
            <a:ext cx="2819084" cy="2160000"/>
          </a:xfrm>
          <a:prstGeom prst="rect">
            <a:avLst/>
          </a:prstGeom>
          <a:ln w="228600" cap="sq" cmpd="thickThin">
            <a:solidFill>
              <a:srgbClr val="000000"/>
            </a:solidFill>
            <a:prstDash val="solid"/>
            <a:miter lim="800000"/>
          </a:ln>
          <a:effectLst>
            <a:innerShdw blurRad="76200">
              <a:srgbClr val="000000"/>
            </a:innerShdw>
          </a:effectLst>
        </p:spPr>
      </p:pic>
      <p:pic>
        <p:nvPicPr>
          <p:cNvPr id="22" name="21 Imagen"/>
          <p:cNvPicPr>
            <a:picLocks noChangeAspect="1"/>
          </p:cNvPicPr>
          <p:nvPr/>
        </p:nvPicPr>
        <p:blipFill rotWithShape="1">
          <a:blip r:embed="rId12" cstate="print">
            <a:extLst>
              <a:ext uri="{28A0092B-C50C-407E-A947-70E740481C1C}">
                <a14:useLocalDpi xmlns:a14="http://schemas.microsoft.com/office/drawing/2010/main" val="0"/>
              </a:ext>
            </a:extLst>
          </a:blip>
          <a:srcRect l="51859" t="9798" r="5889" b="12415"/>
          <a:stretch/>
        </p:blipFill>
        <p:spPr>
          <a:xfrm>
            <a:off x="1131779" y="29054092"/>
            <a:ext cx="1564333" cy="2160000"/>
          </a:xfrm>
          <a:prstGeom prst="rect">
            <a:avLst/>
          </a:prstGeom>
          <a:ln w="228600" cap="sq" cmpd="thickThin">
            <a:solidFill>
              <a:srgbClr val="000000"/>
            </a:solidFill>
            <a:prstDash val="solid"/>
            <a:miter lim="800000"/>
          </a:ln>
          <a:effectLst>
            <a:innerShdw blurRad="76200">
              <a:srgbClr val="000000"/>
            </a:innerShdw>
          </a:effectLst>
        </p:spPr>
      </p:pic>
      <p:pic>
        <p:nvPicPr>
          <p:cNvPr id="23" name="22 Imagen"/>
          <p:cNvPicPr>
            <a:picLocks noChangeAspect="1"/>
          </p:cNvPicPr>
          <p:nvPr/>
        </p:nvPicPr>
        <p:blipFill rotWithShape="1">
          <a:blip r:embed="rId13" cstate="print">
            <a:extLst>
              <a:ext uri="{28A0092B-C50C-407E-A947-70E740481C1C}">
                <a14:useLocalDpi xmlns:a14="http://schemas.microsoft.com/office/drawing/2010/main" val="0"/>
              </a:ext>
            </a:extLst>
          </a:blip>
          <a:srcRect l="8720" t="16140" r="8720" b="2992"/>
          <a:stretch/>
        </p:blipFill>
        <p:spPr>
          <a:xfrm>
            <a:off x="1884491" y="26211262"/>
            <a:ext cx="2940270" cy="2160000"/>
          </a:xfrm>
          <a:prstGeom prst="rect">
            <a:avLst/>
          </a:prstGeom>
          <a:ln w="228600" cap="sq" cmpd="thickThin">
            <a:solidFill>
              <a:srgbClr val="000000"/>
            </a:solidFill>
            <a:prstDash val="solid"/>
            <a:miter lim="800000"/>
          </a:ln>
          <a:effectLst>
            <a:innerShdw blurRad="76200">
              <a:srgbClr val="000000"/>
            </a:innerShdw>
          </a:effectLst>
        </p:spPr>
      </p:pic>
      <p:pic>
        <p:nvPicPr>
          <p:cNvPr id="24" name="23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011337" y="29019574"/>
            <a:ext cx="1843326" cy="2160000"/>
          </a:xfrm>
          <a:prstGeom prst="rect">
            <a:avLst/>
          </a:prstGeom>
          <a:ln w="228600" cap="sq" cmpd="thickThin">
            <a:solidFill>
              <a:srgbClr val="000000"/>
            </a:solidFill>
            <a:prstDash val="solid"/>
            <a:miter lim="800000"/>
          </a:ln>
          <a:effectLst>
            <a:innerShdw blurRad="76200">
              <a:srgbClr val="000000"/>
            </a:innerShdw>
          </a:effectLst>
        </p:spPr>
      </p:pic>
      <p:pic>
        <p:nvPicPr>
          <p:cNvPr id="25" name="24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21274" y="29019574"/>
            <a:ext cx="1472102" cy="2160000"/>
          </a:xfrm>
          <a:prstGeom prst="rect">
            <a:avLst/>
          </a:prstGeom>
          <a:ln w="228600" cap="sq" cmpd="thickThin">
            <a:solidFill>
              <a:srgbClr val="000000"/>
            </a:solidFill>
            <a:prstDash val="solid"/>
            <a:miter lim="800000"/>
          </a:ln>
          <a:effectLst>
            <a:innerShdw blurRad="76200">
              <a:srgbClr val="000000"/>
            </a:innerShdw>
          </a:effectLst>
        </p:spPr>
      </p:pic>
      <p:pic>
        <p:nvPicPr>
          <p:cNvPr id="26" name="25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463448" y="26211262"/>
            <a:ext cx="4356201" cy="2160000"/>
          </a:xfrm>
          <a:prstGeom prst="rect">
            <a:avLst/>
          </a:prstGeom>
          <a:ln w="228600" cap="sq" cmpd="thickThin">
            <a:solidFill>
              <a:srgbClr val="000000"/>
            </a:solidFill>
            <a:prstDash val="solid"/>
            <a:miter lim="800000"/>
          </a:ln>
          <a:effectLst>
            <a:innerShdw blurRad="76200">
              <a:srgbClr val="000000"/>
            </a:innerShdw>
          </a:effectLst>
        </p:spPr>
      </p:pic>
      <p:sp>
        <p:nvSpPr>
          <p:cNvPr id="27" name="26 CuadroTexto"/>
          <p:cNvSpPr txBox="1"/>
          <p:nvPr/>
        </p:nvSpPr>
        <p:spPr>
          <a:xfrm>
            <a:off x="1181910" y="31781387"/>
            <a:ext cx="4176464" cy="400110"/>
          </a:xfrm>
          <a:prstGeom prst="rect">
            <a:avLst/>
          </a:prstGeom>
          <a:noFill/>
        </p:spPr>
        <p:txBody>
          <a:bodyPr wrap="square" rtlCol="0">
            <a:spAutoFit/>
          </a:bodyPr>
          <a:lstStyle/>
          <a:p>
            <a:r>
              <a:rPr lang="es-AR" sz="2000" b="1" i="1" u="sng" dirty="0" smtClean="0">
                <a:latin typeface="Estrangelo Edessa" pitchFamily="66" charset="0"/>
                <a:cs typeface="Estrangelo Edessa" pitchFamily="66" charset="0"/>
              </a:rPr>
              <a:t>Set-Up Ideal con la toma </a:t>
            </a:r>
            <a:r>
              <a:rPr lang="es-AR" sz="2000" b="1" i="1" u="sng" dirty="0" err="1" smtClean="0">
                <a:latin typeface="Estrangelo Edessa" pitchFamily="66" charset="0"/>
                <a:cs typeface="Estrangelo Edessa" pitchFamily="66" charset="0"/>
              </a:rPr>
              <a:t>Rx</a:t>
            </a:r>
            <a:r>
              <a:rPr lang="es-AR" sz="2000" b="1" i="1" u="sng" dirty="0" smtClean="0">
                <a:latin typeface="Estrangelo Edessa" pitchFamily="66" charset="0"/>
                <a:cs typeface="Estrangelo Edessa" pitchFamily="66" charset="0"/>
              </a:rPr>
              <a:t>. y el calco.</a:t>
            </a:r>
            <a:endParaRPr lang="es-AR" sz="2000" b="1" i="1" u="sng" dirty="0">
              <a:latin typeface="Estrangelo Edessa" pitchFamily="66" charset="0"/>
              <a:cs typeface="Estrangelo Edessa" pitchFamily="66" charset="0"/>
            </a:endParaRPr>
          </a:p>
        </p:txBody>
      </p:sp>
      <p:sp>
        <p:nvSpPr>
          <p:cNvPr id="28" name="27 Rectángulo"/>
          <p:cNvSpPr/>
          <p:nvPr/>
        </p:nvSpPr>
        <p:spPr>
          <a:xfrm>
            <a:off x="8280305" y="31755878"/>
            <a:ext cx="7417664" cy="707886"/>
          </a:xfrm>
          <a:prstGeom prst="rect">
            <a:avLst/>
          </a:prstGeom>
        </p:spPr>
        <p:txBody>
          <a:bodyPr wrap="square">
            <a:spAutoFit/>
          </a:bodyPr>
          <a:lstStyle/>
          <a:p>
            <a:r>
              <a:rPr lang="es-AR" sz="2000" b="1" i="1" u="sng" dirty="0" smtClean="0">
                <a:solidFill>
                  <a:prstClr val="black"/>
                </a:solidFill>
                <a:latin typeface="Estrangelo Edessa" pitchFamily="66" charset="0"/>
                <a:cs typeface="Estrangelo Edessa" pitchFamily="66" charset="0"/>
              </a:rPr>
              <a:t>I.C.S . Metálico colado  en  simulador o Typodont con la referencia guía  vestibular.</a:t>
            </a:r>
            <a:endParaRPr lang="es-AR" sz="2000" b="1" i="1" u="sng" dirty="0">
              <a:latin typeface="Estrangelo Edessa" pitchFamily="66" charset="0"/>
              <a:cs typeface="Estrangelo Edessa" pitchFamily="66" charset="0"/>
            </a:endParaRPr>
          </a:p>
        </p:txBody>
      </p:sp>
      <p:sp>
        <p:nvSpPr>
          <p:cNvPr id="29" name="28 CuadroTexto"/>
          <p:cNvSpPr txBox="1"/>
          <p:nvPr/>
        </p:nvSpPr>
        <p:spPr>
          <a:xfrm>
            <a:off x="18650297" y="31787816"/>
            <a:ext cx="6840760" cy="400110"/>
          </a:xfrm>
          <a:prstGeom prst="rect">
            <a:avLst/>
          </a:prstGeom>
          <a:noFill/>
        </p:spPr>
        <p:txBody>
          <a:bodyPr wrap="square" rtlCol="0">
            <a:spAutoFit/>
          </a:bodyPr>
          <a:lstStyle/>
          <a:p>
            <a:r>
              <a:rPr lang="es-AR" sz="2000" b="1" i="1" u="sng" dirty="0" smtClean="0">
                <a:latin typeface="Estrangelo Edessa" pitchFamily="66" charset="0"/>
                <a:cs typeface="Estrangelo Edessa" pitchFamily="66" charset="0"/>
              </a:rPr>
              <a:t>Arnés  fijo uniendo el modelo con el equipo radiológico dental</a:t>
            </a:r>
            <a:endParaRPr lang="es-AR" sz="2000" b="1" i="1" u="sng" dirty="0">
              <a:latin typeface="Estrangelo Edessa" pitchFamily="66" charset="0"/>
              <a:cs typeface="Estrangelo Edessa" pitchFamily="66" charset="0"/>
            </a:endParaRPr>
          </a:p>
        </p:txBody>
      </p:sp>
      <p:sp>
        <p:nvSpPr>
          <p:cNvPr id="30" name="29 CuadroTexto"/>
          <p:cNvSpPr txBox="1"/>
          <p:nvPr/>
        </p:nvSpPr>
        <p:spPr>
          <a:xfrm>
            <a:off x="26211137" y="31827886"/>
            <a:ext cx="5976664" cy="707886"/>
          </a:xfrm>
          <a:prstGeom prst="rect">
            <a:avLst/>
          </a:prstGeom>
          <a:noFill/>
        </p:spPr>
        <p:txBody>
          <a:bodyPr wrap="square" rtlCol="0">
            <a:spAutoFit/>
          </a:bodyPr>
          <a:lstStyle/>
          <a:p>
            <a:r>
              <a:rPr lang="es-AR" sz="2000" b="1" i="1" u="sng" dirty="0" smtClean="0">
                <a:solidFill>
                  <a:prstClr val="black"/>
                </a:solidFill>
                <a:latin typeface="Estrangelo Edessa" pitchFamily="66" charset="0"/>
                <a:cs typeface="Estrangelo Edessa" pitchFamily="66" charset="0"/>
              </a:rPr>
              <a:t>Tomas Radiográficas del I.C.S. en el Typodont </a:t>
            </a:r>
            <a:r>
              <a:rPr lang="es-AR" sz="2000" b="1" i="1" u="sng" dirty="0">
                <a:solidFill>
                  <a:prstClr val="black"/>
                </a:solidFill>
                <a:latin typeface="Estrangelo Edessa" pitchFamily="66" charset="0"/>
                <a:cs typeface="Estrangelo Edessa" pitchFamily="66" charset="0"/>
              </a:rPr>
              <a:t>y </a:t>
            </a:r>
            <a:r>
              <a:rPr lang="es-AR" sz="2000" b="1" i="1" u="sng" dirty="0" smtClean="0">
                <a:solidFill>
                  <a:prstClr val="black"/>
                </a:solidFill>
                <a:latin typeface="Estrangelo Edessa" pitchFamily="66" charset="0"/>
                <a:cs typeface="Estrangelo Edessa" pitchFamily="66" charset="0"/>
              </a:rPr>
              <a:t> la superposición en el calco.</a:t>
            </a:r>
            <a:endParaRPr lang="es-AR" dirty="0"/>
          </a:p>
        </p:txBody>
      </p:sp>
      <p:sp>
        <p:nvSpPr>
          <p:cNvPr id="31" name="30 CuadroTexto"/>
          <p:cNvSpPr txBox="1"/>
          <p:nvPr/>
        </p:nvSpPr>
        <p:spPr>
          <a:xfrm>
            <a:off x="28011337" y="30603750"/>
            <a:ext cx="1512168" cy="630942"/>
          </a:xfrm>
          <a:prstGeom prst="rect">
            <a:avLst/>
          </a:prstGeom>
          <a:noFill/>
        </p:spPr>
        <p:txBody>
          <a:bodyPr wrap="square" rtlCol="0">
            <a:spAutoFit/>
          </a:bodyPr>
          <a:lstStyle/>
          <a:p>
            <a:pPr marL="171450" indent="-171450">
              <a:buFont typeface="Arial" pitchFamily="34" charset="0"/>
              <a:buChar char="•"/>
            </a:pPr>
            <a:r>
              <a:rPr lang="es-AR" sz="700" dirty="0" smtClean="0">
                <a:solidFill>
                  <a:srgbClr val="0070C0"/>
                </a:solidFill>
              </a:rPr>
              <a:t>Posición Inicial Paciente</a:t>
            </a:r>
          </a:p>
          <a:p>
            <a:pPr marL="171450" indent="-171450">
              <a:buFont typeface="Arial" pitchFamily="34" charset="0"/>
              <a:buChar char="•"/>
            </a:pPr>
            <a:r>
              <a:rPr lang="es-AR" sz="700" dirty="0" smtClean="0"/>
              <a:t>Posición determinada por </a:t>
            </a:r>
            <a:r>
              <a:rPr lang="es-AR" sz="700" dirty="0" err="1" smtClean="0"/>
              <a:t>ortodoncista</a:t>
            </a:r>
            <a:r>
              <a:rPr lang="es-AR" sz="700" dirty="0" smtClean="0"/>
              <a:t>.</a:t>
            </a:r>
          </a:p>
          <a:p>
            <a:pPr marL="171450" indent="-171450">
              <a:buFont typeface="Arial" pitchFamily="34" charset="0"/>
              <a:buChar char="•"/>
            </a:pPr>
            <a:r>
              <a:rPr lang="es-AR" sz="700" dirty="0" smtClean="0">
                <a:solidFill>
                  <a:srgbClr val="FF0000"/>
                </a:solidFill>
              </a:rPr>
              <a:t>Posición determinada por Arco Full-</a:t>
            </a:r>
            <a:r>
              <a:rPr lang="es-AR" sz="700" dirty="0" err="1" smtClean="0">
                <a:solidFill>
                  <a:srgbClr val="FF0000"/>
                </a:solidFill>
              </a:rPr>
              <a:t>Size</a:t>
            </a:r>
            <a:r>
              <a:rPr lang="es-AR" sz="700" dirty="0" smtClean="0">
                <a:solidFill>
                  <a:srgbClr val="FF0000"/>
                </a:solidFill>
              </a:rPr>
              <a:t>.</a:t>
            </a:r>
            <a:endParaRPr lang="es-AR" sz="700" dirty="0">
              <a:solidFill>
                <a:srgbClr val="FF0000"/>
              </a:solidFill>
            </a:endParaRPr>
          </a:p>
        </p:txBody>
      </p:sp>
    </p:spTree>
    <p:extLst>
      <p:ext uri="{BB962C8B-B14F-4D97-AF65-F5344CB8AC3E}">
        <p14:creationId xmlns:p14="http://schemas.microsoft.com/office/powerpoint/2010/main" val="24153063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YamatoPainting">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TotalTime>
  <Words>987</Words>
  <Application>Microsoft Office PowerPoint</Application>
  <PresentationFormat>Personalizado</PresentationFormat>
  <Paragraphs>56</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YamatoPainting</vt:lpstr>
      <vt:lpstr> FACULTAD DE ODONTOLOGIA UNIVERSIDAD DE BUENOS AIRES Cátedra de Ortodoncia M.T.de Alvear 2142 (1122) - Buenos Aires – Argentina Tel.+54 (11) 4964-1200 / Fax: + 54 (11) 4508-3958 ortodoncia@odon.uba.ar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dc:creator>
  <cp:lastModifiedBy>Laura</cp:lastModifiedBy>
  <cp:revision>100</cp:revision>
  <cp:lastPrinted>2011-11-07T06:32:16Z</cp:lastPrinted>
  <dcterms:created xsi:type="dcterms:W3CDTF">2011-10-25T10:47:09Z</dcterms:created>
  <dcterms:modified xsi:type="dcterms:W3CDTF">2011-11-21T01:51:09Z</dcterms:modified>
</cp:coreProperties>
</file>